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sdx" ContentType="application/vnd.ms-visio.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28.jpg" ContentType="image/p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259" r:id="rId3"/>
    <p:sldId id="275" r:id="rId4"/>
    <p:sldId id="276" r:id="rId5"/>
    <p:sldId id="268" r:id="rId6"/>
    <p:sldId id="272" r:id="rId7"/>
    <p:sldId id="262" r:id="rId8"/>
    <p:sldId id="284" r:id="rId9"/>
    <p:sldId id="261" r:id="rId10"/>
    <p:sldId id="264" r:id="rId11"/>
    <p:sldId id="258" r:id="rId12"/>
    <p:sldId id="271" r:id="rId13"/>
    <p:sldId id="265" r:id="rId14"/>
    <p:sldId id="289" r:id="rId15"/>
    <p:sldId id="280" r:id="rId16"/>
    <p:sldId id="279" r:id="rId17"/>
    <p:sldId id="281" r:id="rId18"/>
    <p:sldId id="290" r:id="rId19"/>
    <p:sldId id="292" r:id="rId20"/>
    <p:sldId id="291" r:id="rId21"/>
    <p:sldId id="293" r:id="rId22"/>
    <p:sldId id="285" r:id="rId23"/>
    <p:sldId id="278" r:id="rId24"/>
    <p:sldId id="283" r:id="rId25"/>
    <p:sldId id="282" r:id="rId26"/>
    <p:sldId id="286" r:id="rId27"/>
    <p:sldId id="288" r:id="rId28"/>
    <p:sldId id="274" r:id="rId29"/>
    <p:sldId id="273" r:id="rId30"/>
    <p:sldId id="287" r:id="rId31"/>
    <p:sldId id="27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9qUWmhz415wJPa6lycorOQ==" hashData="bY6OIyDihj7BfMoPjt6/YziaIsDuelDNJO6J4IeaqyorHMHmIYNxZH3mhMKBKVNxd+dQCOK8rl3PzsDI4Yz55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E79"/>
    <a:srgbClr val="005073"/>
    <a:srgbClr val="FFC000"/>
    <a:srgbClr val="003399"/>
    <a:srgbClr val="00C4DE"/>
    <a:srgbClr val="FFFFFF"/>
    <a:srgbClr val="2F5597"/>
    <a:srgbClr val="0B4DBD"/>
    <a:srgbClr val="0F459F"/>
    <a:srgbClr val="0E9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326" autoAdjust="0"/>
  </p:normalViewPr>
  <p:slideViewPr>
    <p:cSldViewPr snapToGrid="0">
      <p:cViewPr varScale="1">
        <p:scale>
          <a:sx n="103" d="100"/>
          <a:sy n="103" d="100"/>
        </p:scale>
        <p:origin x="91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97264F-2B3F-4700-9C1A-860AE36E174E}" type="datetimeFigureOut">
              <a:rPr lang="en-US" smtClean="0"/>
              <a:t>8/20/2025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BC556-C4DC-448B-B17A-8D571AA216C1}" type="slidenum">
              <a:rPr lang="en-US" smtClean="0"/>
              <a:t>‹#›</a:t>
            </a:fld>
            <a:endParaRPr lang="en-US"/>
          </a:p>
        </p:txBody>
      </p:sp>
    </p:spTree>
    <p:extLst>
      <p:ext uri="{BB962C8B-B14F-4D97-AF65-F5344CB8AC3E}">
        <p14:creationId xmlns:p14="http://schemas.microsoft.com/office/powerpoint/2010/main" val="4059258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Quá trình ký tài liệu thông thường hiện đang có nhiều vấn đề bất cập: Thời gian, chi phí và tính an toàn, bảo mật thông tin. Ngoài ra, việc lưu trữ cũng như xử lý hồ sơ cũng đang là một vấn đề đang được quan tâm hiện nay.</a:t>
            </a:r>
          </a:p>
        </p:txBody>
      </p:sp>
      <p:sp>
        <p:nvSpPr>
          <p:cNvPr id="4" name="Slide Number Placeholder 3"/>
          <p:cNvSpPr>
            <a:spLocks noGrp="1"/>
          </p:cNvSpPr>
          <p:nvPr>
            <p:ph type="sldNum" sz="quarter" idx="5"/>
          </p:nvPr>
        </p:nvSpPr>
        <p:spPr/>
        <p:txBody>
          <a:bodyPr/>
          <a:lstStyle/>
          <a:p>
            <a:fld id="{EA5BC556-C4DC-448B-B17A-8D571AA216C1}" type="slidenum">
              <a:rPr lang="en-US" smtClean="0"/>
              <a:t>3</a:t>
            </a:fld>
            <a:endParaRPr lang="en-US"/>
          </a:p>
        </p:txBody>
      </p:sp>
    </p:spTree>
    <p:extLst>
      <p:ext uri="{BB962C8B-B14F-4D97-AF65-F5344CB8AC3E}">
        <p14:creationId xmlns:p14="http://schemas.microsoft.com/office/powerpoint/2010/main" val="2229540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Nắm bắt được các vấn đề trên, Mobile-ID đã xây dựng lên dịch vụ </a:t>
            </a:r>
            <a:r>
              <a:rPr lang="en-US" dirty="0" err="1"/>
              <a:t>GoPaperless</a:t>
            </a:r>
            <a:r>
              <a:rPr lang="en-US" dirty="0"/>
              <a:t> và đây chính là giải pháp hợp lý nhất cho quy trình ký tài liệu hiện nay.</a:t>
            </a:r>
          </a:p>
        </p:txBody>
      </p:sp>
      <p:sp>
        <p:nvSpPr>
          <p:cNvPr id="4" name="Slide Number Placeholder 3"/>
          <p:cNvSpPr>
            <a:spLocks noGrp="1"/>
          </p:cNvSpPr>
          <p:nvPr>
            <p:ph type="sldNum" sz="quarter" idx="5"/>
          </p:nvPr>
        </p:nvSpPr>
        <p:spPr/>
        <p:txBody>
          <a:bodyPr/>
          <a:lstStyle/>
          <a:p>
            <a:fld id="{EA5BC556-C4DC-448B-B17A-8D571AA216C1}" type="slidenum">
              <a:rPr lang="en-US" smtClean="0"/>
              <a:t>4</a:t>
            </a:fld>
            <a:endParaRPr lang="en-US"/>
          </a:p>
        </p:txBody>
      </p:sp>
    </p:spTree>
    <p:extLst>
      <p:ext uri="{BB962C8B-B14F-4D97-AF65-F5344CB8AC3E}">
        <p14:creationId xmlns:p14="http://schemas.microsoft.com/office/powerpoint/2010/main" val="4255150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Với </a:t>
            </a:r>
            <a:r>
              <a:rPr lang="en-US" dirty="0" err="1"/>
              <a:t>GoPaperless</a:t>
            </a:r>
            <a:r>
              <a:rPr lang="en-US" dirty="0"/>
              <a:t>, các vấn đề bất cập trên đã được đơn giản hóa và tối ưu. Cùng với mục tiêu của </a:t>
            </a:r>
            <a:r>
              <a:rPr lang="en-US" dirty="0" err="1"/>
              <a:t>GoPaperless</a:t>
            </a:r>
            <a:r>
              <a:rPr lang="en-US" dirty="0"/>
              <a:t> mà Mobile-ID hướng đến.</a:t>
            </a:r>
          </a:p>
        </p:txBody>
      </p:sp>
      <p:sp>
        <p:nvSpPr>
          <p:cNvPr id="4" name="Slide Number Placeholder 3"/>
          <p:cNvSpPr>
            <a:spLocks noGrp="1"/>
          </p:cNvSpPr>
          <p:nvPr>
            <p:ph type="sldNum" sz="quarter" idx="5"/>
          </p:nvPr>
        </p:nvSpPr>
        <p:spPr/>
        <p:txBody>
          <a:bodyPr/>
          <a:lstStyle/>
          <a:p>
            <a:fld id="{EA5BC556-C4DC-448B-B17A-8D571AA216C1}" type="slidenum">
              <a:rPr lang="en-US" smtClean="0"/>
              <a:t>5</a:t>
            </a:fld>
            <a:endParaRPr lang="en-US"/>
          </a:p>
        </p:txBody>
      </p:sp>
    </p:spTree>
    <p:extLst>
      <p:ext uri="{BB962C8B-B14F-4D97-AF65-F5344CB8AC3E}">
        <p14:creationId xmlns:p14="http://schemas.microsoft.com/office/powerpoint/2010/main" val="2045529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Giới thiệu về </a:t>
            </a:r>
            <a:r>
              <a:rPr lang="en-US" dirty="0" err="1"/>
              <a:t>GoPaperless</a:t>
            </a:r>
            <a:endParaRPr lang="en-US" dirty="0"/>
          </a:p>
        </p:txBody>
      </p:sp>
      <p:sp>
        <p:nvSpPr>
          <p:cNvPr id="4" name="Slide Number Placeholder 3"/>
          <p:cNvSpPr>
            <a:spLocks noGrp="1"/>
          </p:cNvSpPr>
          <p:nvPr>
            <p:ph type="sldNum" sz="quarter" idx="5"/>
          </p:nvPr>
        </p:nvSpPr>
        <p:spPr/>
        <p:txBody>
          <a:bodyPr/>
          <a:lstStyle/>
          <a:p>
            <a:fld id="{EA5BC556-C4DC-448B-B17A-8D571AA216C1}" type="slidenum">
              <a:rPr lang="en-US" smtClean="0"/>
              <a:t>6</a:t>
            </a:fld>
            <a:endParaRPr lang="en-US"/>
          </a:p>
        </p:txBody>
      </p:sp>
    </p:spTree>
    <p:extLst>
      <p:ext uri="{BB962C8B-B14F-4D97-AF65-F5344CB8AC3E}">
        <p14:creationId xmlns:p14="http://schemas.microsoft.com/office/powerpoint/2010/main" val="475793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Giới thiệu về kiến trúc hệ thống </a:t>
            </a:r>
            <a:r>
              <a:rPr lang="en-US" dirty="0" err="1"/>
              <a:t>GoPaperless</a:t>
            </a:r>
            <a:endParaRPr lang="en-US" dirty="0"/>
          </a:p>
        </p:txBody>
      </p:sp>
      <p:sp>
        <p:nvSpPr>
          <p:cNvPr id="4" name="Slide Number Placeholder 3"/>
          <p:cNvSpPr>
            <a:spLocks noGrp="1"/>
          </p:cNvSpPr>
          <p:nvPr>
            <p:ph type="sldNum" sz="quarter" idx="5"/>
          </p:nvPr>
        </p:nvSpPr>
        <p:spPr/>
        <p:txBody>
          <a:bodyPr/>
          <a:lstStyle/>
          <a:p>
            <a:fld id="{EA5BC556-C4DC-448B-B17A-8D571AA216C1}" type="slidenum">
              <a:rPr lang="en-US" smtClean="0"/>
              <a:t>7</a:t>
            </a:fld>
            <a:endParaRPr lang="en-US"/>
          </a:p>
        </p:txBody>
      </p:sp>
    </p:spTree>
    <p:extLst>
      <p:ext uri="{BB962C8B-B14F-4D97-AF65-F5344CB8AC3E}">
        <p14:creationId xmlns:p14="http://schemas.microsoft.com/office/powerpoint/2010/main" val="1564487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70510" algn="just">
              <a:lnSpc>
                <a:spcPct val="150000"/>
              </a:lnSpc>
            </a:pPr>
            <a:r>
              <a:rPr lang="en-US" dirty="0"/>
              <a:t>Giới thiệu sơ đồ tích hợp </a:t>
            </a:r>
            <a:r>
              <a:rPr lang="en-US" dirty="0" err="1"/>
              <a:t>GopPaperless</a:t>
            </a:r>
            <a:r>
              <a:rPr lang="en-US" dirty="0"/>
              <a:t> và Trusted Hub …. </a:t>
            </a:r>
          </a:p>
          <a:p>
            <a:pPr indent="270510" algn="just">
              <a:lnSpc>
                <a:spcPct val="150000"/>
              </a:lnSpc>
            </a:pPr>
            <a:r>
              <a:rPr lang="en-US" dirty="0"/>
              <a:t>(</a:t>
            </a:r>
            <a:r>
              <a:rPr lang="en-US" sz="1800" dirty="0" err="1">
                <a:effectLst/>
                <a:latin typeface="Verdana" panose="020B0604030504040204" pitchFamily="34" charset="0"/>
                <a:ea typeface="PMingLiU" panose="02020500000000000000" pitchFamily="18" charset="-120"/>
                <a:cs typeface="Times New Roman" panose="02020603050405020304" pitchFamily="18" charset="0"/>
              </a:rPr>
              <a:t>GoPaperless</a:t>
            </a:r>
            <a:r>
              <a:rPr lang="en-US" sz="1800" dirty="0">
                <a:effectLst/>
                <a:latin typeface="Verdana" panose="020B0604030504040204" pitchFamily="34" charset="0"/>
                <a:ea typeface="PMingLiU" panose="02020500000000000000" pitchFamily="18" charset="-120"/>
                <a:cs typeface="Times New Roman" panose="02020603050405020304" pitchFamily="18" charset="0"/>
              </a:rPr>
              <a:t> is easy to install and configure. Some initial discussions with Mobile-ID or its partners may be useful to understand which of the available options best suits the business’ needs. This diagram shows how </a:t>
            </a:r>
            <a:r>
              <a:rPr lang="en-US" sz="1800" dirty="0" err="1">
                <a:effectLst/>
                <a:latin typeface="Verdana" panose="020B0604030504040204" pitchFamily="34" charset="0"/>
                <a:ea typeface="PMingLiU" panose="02020500000000000000" pitchFamily="18" charset="-120"/>
                <a:cs typeface="Times New Roman" panose="02020603050405020304" pitchFamily="18" charset="0"/>
              </a:rPr>
              <a:t>GoPaperless</a:t>
            </a:r>
            <a:r>
              <a:rPr lang="en-US" sz="1800" dirty="0">
                <a:effectLst/>
                <a:latin typeface="Verdana" panose="020B0604030504040204" pitchFamily="34" charset="0"/>
                <a:ea typeface="PMingLiU" panose="02020500000000000000" pitchFamily="18" charset="-120"/>
                <a:cs typeface="Times New Roman" panose="02020603050405020304" pitchFamily="18" charset="0"/>
              </a:rPr>
              <a:t> and Trusted Hub Service Provider Appliance work together with various potential business applications. All user and document management are handled inside </a:t>
            </a:r>
            <a:r>
              <a:rPr lang="en-US" sz="1800" dirty="0" err="1">
                <a:effectLst/>
                <a:latin typeface="Verdana" panose="020B0604030504040204" pitchFamily="34" charset="0"/>
                <a:ea typeface="PMingLiU" panose="02020500000000000000" pitchFamily="18" charset="-120"/>
                <a:cs typeface="Times New Roman" panose="02020603050405020304" pitchFamily="18" charset="0"/>
              </a:rPr>
              <a:t>GoPaperless</a:t>
            </a:r>
            <a:r>
              <a:rPr lang="en-US" sz="1800" dirty="0">
                <a:effectLst/>
                <a:latin typeface="Verdana" panose="020B0604030504040204" pitchFamily="34" charset="0"/>
                <a:ea typeface="PMingLiU" panose="02020500000000000000" pitchFamily="18" charset="-120"/>
                <a:cs typeface="Times New Roman" panose="02020603050405020304" pitchFamily="18" charset="0"/>
              </a:rPr>
              <a:t>, whilst all user key management and cryptographic operations are processed within Trusted Hub Service Provider Appliance.</a:t>
            </a:r>
          </a:p>
          <a:p>
            <a:pPr algn="just">
              <a:lnSpc>
                <a:spcPct val="150000"/>
              </a:lnSpc>
            </a:pPr>
            <a:r>
              <a:rPr lang="en-US" sz="1800" dirty="0">
                <a:effectLst/>
                <a:latin typeface="Verdana" panose="020B0604030504040204" pitchFamily="34" charset="0"/>
                <a:ea typeface="PMingLiU" panose="02020500000000000000" pitchFamily="18" charset="-120"/>
                <a:cs typeface="Times New Roman" panose="02020603050405020304" pitchFamily="18" charset="0"/>
              </a:rPr>
              <a:t>Either</a:t>
            </a:r>
            <a:r>
              <a:rPr lang="en-US" sz="1800" spc="-35"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a</a:t>
            </a:r>
            <a:r>
              <a:rPr lang="en-US" sz="1800" spc="-25"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full</a:t>
            </a:r>
            <a:r>
              <a:rPr lang="en-US" sz="1800" spc="-25"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internal</a:t>
            </a:r>
            <a:r>
              <a:rPr lang="en-US" sz="1800" spc="-25"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PKI</a:t>
            </a:r>
            <a:r>
              <a:rPr lang="en-US" sz="1800" spc="-35"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or</a:t>
            </a:r>
            <a:r>
              <a:rPr lang="en-US" sz="1800" spc="-20"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one</a:t>
            </a:r>
            <a:r>
              <a:rPr lang="en-US" sz="1800" spc="-35"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(or</a:t>
            </a:r>
            <a:r>
              <a:rPr lang="en-US" sz="1800" spc="-25"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more)</a:t>
            </a:r>
            <a:r>
              <a:rPr lang="en-US" sz="1800" spc="-30"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external</a:t>
            </a:r>
            <a:r>
              <a:rPr lang="en-US" sz="1800" spc="-30"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PKIs</a:t>
            </a:r>
            <a:r>
              <a:rPr lang="en-US" sz="1800" spc="-30"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can</a:t>
            </a:r>
            <a:r>
              <a:rPr lang="en-US" sz="1800" spc="-35"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be</a:t>
            </a:r>
            <a:r>
              <a:rPr lang="en-US" sz="1800" spc="-35"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used.</a:t>
            </a:r>
            <a:r>
              <a:rPr lang="en-US" sz="1800" spc="220"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Trusted Hub Service Provider Appliance</a:t>
            </a:r>
            <a:r>
              <a:rPr lang="en-US" sz="1800" spc="-30"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can either</a:t>
            </a:r>
            <a:r>
              <a:rPr lang="en-US" sz="1800" spc="-20"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be deployed on the same or different site. This latter option allows </a:t>
            </a:r>
            <a:r>
              <a:rPr lang="en-US" sz="1800" dirty="0" err="1">
                <a:effectLst/>
                <a:latin typeface="Verdana" panose="020B0604030504040204" pitchFamily="34" charset="0"/>
                <a:ea typeface="PMingLiU" panose="02020500000000000000" pitchFamily="18" charset="-120"/>
                <a:cs typeface="Times New Roman" panose="02020603050405020304" pitchFamily="18" charset="0"/>
              </a:rPr>
              <a:t>GoPaperless</a:t>
            </a:r>
            <a:r>
              <a:rPr lang="en-US" sz="1800" dirty="0">
                <a:effectLst/>
                <a:latin typeface="Verdana" panose="020B0604030504040204" pitchFamily="34" charset="0"/>
                <a:ea typeface="PMingLiU" panose="02020500000000000000" pitchFamily="18" charset="-120"/>
                <a:cs typeface="Times New Roman" panose="02020603050405020304" pitchFamily="18" charset="0"/>
              </a:rPr>
              <a:t> to be deployed on premises whilst all the user keys are held within an ISO 27001, SSAE 16, SOC 2</a:t>
            </a:r>
            <a:r>
              <a:rPr lang="en-US" sz="1800" spc="-85" dirty="0">
                <a:effectLst/>
                <a:latin typeface="Verdana" panose="020B0604030504040204" pitchFamily="34" charset="0"/>
                <a:ea typeface="PMingLiU" panose="02020500000000000000" pitchFamily="18" charset="-120"/>
                <a:cs typeface="Times New Roman" panose="02020603050405020304" pitchFamily="18" charset="0"/>
              </a:rPr>
              <a:t> </a:t>
            </a:r>
            <a:r>
              <a:rPr lang="en-US" sz="1800" dirty="0">
                <a:effectLst/>
                <a:latin typeface="Verdana" panose="020B0604030504040204" pitchFamily="34" charset="0"/>
                <a:ea typeface="PMingLiU" panose="02020500000000000000" pitchFamily="18" charset="-120"/>
                <a:cs typeface="Times New Roman" panose="02020603050405020304" pitchFamily="18" charset="0"/>
              </a:rPr>
              <a:t>datacenter.</a:t>
            </a:r>
          </a:p>
          <a:p>
            <a:endParaRPr lang="en-US" dirty="0"/>
          </a:p>
        </p:txBody>
      </p:sp>
      <p:sp>
        <p:nvSpPr>
          <p:cNvPr id="4" name="Slide Number Placeholder 3"/>
          <p:cNvSpPr>
            <a:spLocks noGrp="1"/>
          </p:cNvSpPr>
          <p:nvPr>
            <p:ph type="sldNum" sz="quarter" idx="5"/>
          </p:nvPr>
        </p:nvSpPr>
        <p:spPr/>
        <p:txBody>
          <a:bodyPr/>
          <a:lstStyle/>
          <a:p>
            <a:fld id="{EA5BC556-C4DC-448B-B17A-8D571AA216C1}" type="slidenum">
              <a:rPr lang="en-US" smtClean="0"/>
              <a:t>8</a:t>
            </a:fld>
            <a:endParaRPr lang="en-US"/>
          </a:p>
        </p:txBody>
      </p:sp>
    </p:spTree>
    <p:extLst>
      <p:ext uri="{BB962C8B-B14F-4D97-AF65-F5344CB8AC3E}">
        <p14:creationId xmlns:p14="http://schemas.microsoft.com/office/powerpoint/2010/main" val="1145316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Giới thiệu về nền tảng xác thực của cá nhân và doanh nghiệp</a:t>
            </a:r>
          </a:p>
        </p:txBody>
      </p:sp>
      <p:sp>
        <p:nvSpPr>
          <p:cNvPr id="4" name="Slide Number Placeholder 3"/>
          <p:cNvSpPr>
            <a:spLocks noGrp="1"/>
          </p:cNvSpPr>
          <p:nvPr>
            <p:ph type="sldNum" sz="quarter" idx="5"/>
          </p:nvPr>
        </p:nvSpPr>
        <p:spPr/>
        <p:txBody>
          <a:bodyPr/>
          <a:lstStyle/>
          <a:p>
            <a:fld id="{EA5BC556-C4DC-448B-B17A-8D571AA216C1}" type="slidenum">
              <a:rPr lang="en-US" smtClean="0"/>
              <a:t>9</a:t>
            </a:fld>
            <a:endParaRPr lang="en-US"/>
          </a:p>
        </p:txBody>
      </p:sp>
    </p:spTree>
    <p:extLst>
      <p:ext uri="{BB962C8B-B14F-4D97-AF65-F5344CB8AC3E}">
        <p14:creationId xmlns:p14="http://schemas.microsoft.com/office/powerpoint/2010/main" val="2310571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Giới thiệu về nền tảng toàn bộ quy trình ký </a:t>
            </a:r>
          </a:p>
        </p:txBody>
      </p:sp>
      <p:sp>
        <p:nvSpPr>
          <p:cNvPr id="4" name="Slide Number Placeholder 3"/>
          <p:cNvSpPr>
            <a:spLocks noGrp="1"/>
          </p:cNvSpPr>
          <p:nvPr>
            <p:ph type="sldNum" sz="quarter" idx="5"/>
          </p:nvPr>
        </p:nvSpPr>
        <p:spPr/>
        <p:txBody>
          <a:bodyPr/>
          <a:lstStyle/>
          <a:p>
            <a:fld id="{EA5BC556-C4DC-448B-B17A-8D571AA216C1}" type="slidenum">
              <a:rPr lang="en-US" smtClean="0"/>
              <a:t>10</a:t>
            </a:fld>
            <a:endParaRPr lang="en-US"/>
          </a:p>
        </p:txBody>
      </p:sp>
    </p:spTree>
    <p:extLst>
      <p:ext uri="{BB962C8B-B14F-4D97-AF65-F5344CB8AC3E}">
        <p14:creationId xmlns:p14="http://schemas.microsoft.com/office/powerpoint/2010/main" val="3032436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Giới thiệu về các hệ thống con trong </a:t>
            </a:r>
            <a:r>
              <a:rPr lang="en-US" dirty="0" err="1"/>
              <a:t>GoPaperless</a:t>
            </a:r>
            <a:endParaRPr lang="en-US" dirty="0"/>
          </a:p>
        </p:txBody>
      </p:sp>
      <p:sp>
        <p:nvSpPr>
          <p:cNvPr id="4" name="Slide Number Placeholder 3"/>
          <p:cNvSpPr>
            <a:spLocks noGrp="1"/>
          </p:cNvSpPr>
          <p:nvPr>
            <p:ph type="sldNum" sz="quarter" idx="5"/>
          </p:nvPr>
        </p:nvSpPr>
        <p:spPr/>
        <p:txBody>
          <a:bodyPr/>
          <a:lstStyle/>
          <a:p>
            <a:fld id="{EA5BC556-C4DC-448B-B17A-8D571AA216C1}" type="slidenum">
              <a:rPr lang="en-US" smtClean="0"/>
              <a:t>11</a:t>
            </a:fld>
            <a:endParaRPr lang="en-US"/>
          </a:p>
        </p:txBody>
      </p:sp>
    </p:spTree>
    <p:extLst>
      <p:ext uri="{BB962C8B-B14F-4D97-AF65-F5344CB8AC3E}">
        <p14:creationId xmlns:p14="http://schemas.microsoft.com/office/powerpoint/2010/main" val="309431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Khách hàng sẽ ký thông qua cổng ký </a:t>
            </a:r>
            <a:r>
              <a:rPr lang="en-US" dirty="0" err="1"/>
              <a:t>GoPaperless</a:t>
            </a:r>
            <a:r>
              <a:rPr lang="en-US" dirty="0"/>
              <a:t> và tại đây, có nhiều lựa chọn cho việc chọn hình thức ký: USB Token, Smart-ID, Electronic-ID.</a:t>
            </a:r>
          </a:p>
        </p:txBody>
      </p:sp>
      <p:sp>
        <p:nvSpPr>
          <p:cNvPr id="4" name="Slide Number Placeholder 3"/>
          <p:cNvSpPr>
            <a:spLocks noGrp="1"/>
          </p:cNvSpPr>
          <p:nvPr>
            <p:ph type="sldNum" sz="quarter" idx="5"/>
          </p:nvPr>
        </p:nvSpPr>
        <p:spPr/>
        <p:txBody>
          <a:bodyPr/>
          <a:lstStyle/>
          <a:p>
            <a:fld id="{EA5BC556-C4DC-448B-B17A-8D571AA216C1}" type="slidenum">
              <a:rPr lang="en-US" smtClean="0"/>
              <a:t>14</a:t>
            </a:fld>
            <a:endParaRPr lang="en-US"/>
          </a:p>
        </p:txBody>
      </p:sp>
    </p:spTree>
    <p:extLst>
      <p:ext uri="{BB962C8B-B14F-4D97-AF65-F5344CB8AC3E}">
        <p14:creationId xmlns:p14="http://schemas.microsoft.com/office/powerpoint/2010/main" val="995235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Ngoài ra, KH còn có thể ký với Remote Signing (mô tả luồng và trình chiếu video demo)</a:t>
            </a:r>
          </a:p>
        </p:txBody>
      </p:sp>
      <p:sp>
        <p:nvSpPr>
          <p:cNvPr id="4" name="Slide Number Placeholder 3"/>
          <p:cNvSpPr>
            <a:spLocks noGrp="1"/>
          </p:cNvSpPr>
          <p:nvPr>
            <p:ph type="sldNum" sz="quarter" idx="5"/>
          </p:nvPr>
        </p:nvSpPr>
        <p:spPr/>
        <p:txBody>
          <a:bodyPr/>
          <a:lstStyle/>
          <a:p>
            <a:fld id="{EA5BC556-C4DC-448B-B17A-8D571AA216C1}" type="slidenum">
              <a:rPr lang="en-US" smtClean="0"/>
              <a:t>15</a:t>
            </a:fld>
            <a:endParaRPr lang="en-US"/>
          </a:p>
        </p:txBody>
      </p:sp>
    </p:spTree>
    <p:extLst>
      <p:ext uri="{BB962C8B-B14F-4D97-AF65-F5344CB8AC3E}">
        <p14:creationId xmlns:p14="http://schemas.microsoft.com/office/powerpoint/2010/main" val="555488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Mô tả luồng ký với USB Token và trình chiếu video Demo để KH hiểu được quy trình ký bằng USB Token.</a:t>
            </a:r>
          </a:p>
        </p:txBody>
      </p:sp>
      <p:sp>
        <p:nvSpPr>
          <p:cNvPr id="4" name="Slide Number Placeholder 3"/>
          <p:cNvSpPr>
            <a:spLocks noGrp="1"/>
          </p:cNvSpPr>
          <p:nvPr>
            <p:ph type="sldNum" sz="quarter" idx="5"/>
          </p:nvPr>
        </p:nvSpPr>
        <p:spPr/>
        <p:txBody>
          <a:bodyPr/>
          <a:lstStyle/>
          <a:p>
            <a:fld id="{EA5BC556-C4DC-448B-B17A-8D571AA216C1}" type="slidenum">
              <a:rPr lang="en-US" smtClean="0"/>
              <a:t>16</a:t>
            </a:fld>
            <a:endParaRPr lang="en-US"/>
          </a:p>
        </p:txBody>
      </p:sp>
    </p:spTree>
    <p:extLst>
      <p:ext uri="{BB962C8B-B14F-4D97-AF65-F5344CB8AC3E}">
        <p14:creationId xmlns:p14="http://schemas.microsoft.com/office/powerpoint/2010/main" val="839239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Giới thiệu về luồng người dùng chưa có tài khoản và đã có tài khoản </a:t>
            </a:r>
          </a:p>
          <a:p>
            <a:r>
              <a:rPr lang="en-US" dirty="0"/>
              <a:t>Điểm vượt trội là có thể sử dụng thêm Face-ID để xác minh tính xác thực</a:t>
            </a:r>
          </a:p>
        </p:txBody>
      </p:sp>
      <p:sp>
        <p:nvSpPr>
          <p:cNvPr id="4" name="Slide Number Placeholder 3"/>
          <p:cNvSpPr>
            <a:spLocks noGrp="1"/>
          </p:cNvSpPr>
          <p:nvPr>
            <p:ph type="sldNum" sz="quarter" idx="5"/>
          </p:nvPr>
        </p:nvSpPr>
        <p:spPr/>
        <p:txBody>
          <a:bodyPr/>
          <a:lstStyle/>
          <a:p>
            <a:fld id="{EA5BC556-C4DC-448B-B17A-8D571AA216C1}" type="slidenum">
              <a:rPr lang="en-US" smtClean="0"/>
              <a:t>17</a:t>
            </a:fld>
            <a:endParaRPr lang="en-US"/>
          </a:p>
        </p:txBody>
      </p:sp>
    </p:spTree>
    <p:extLst>
      <p:ext uri="{BB962C8B-B14F-4D97-AF65-F5344CB8AC3E}">
        <p14:creationId xmlns:p14="http://schemas.microsoft.com/office/powerpoint/2010/main" val="3052277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B4093-0E6E-C464-B64A-65A800BD65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D549DA-91A8-AEAC-6336-3C7BCA76DE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C4DB2C-8EE5-A549-18D3-16B5F7FBEA3A}"/>
              </a:ext>
            </a:extLst>
          </p:cNvPr>
          <p:cNvSpPr>
            <a:spLocks noGrp="1"/>
          </p:cNvSpPr>
          <p:nvPr>
            <p:ph type="body" idx="1"/>
          </p:nvPr>
        </p:nvSpPr>
        <p:spPr/>
        <p:txBody>
          <a:bodyPr/>
          <a:lstStyle/>
          <a:p>
            <a:r>
              <a:rPr lang="en-US" dirty="0"/>
              <a:t>Giới thiệu về luồng người dùng chưa có tài khoản và đã có tài khoản </a:t>
            </a:r>
          </a:p>
          <a:p>
            <a:r>
              <a:rPr lang="en-US" dirty="0"/>
              <a:t>Điểm vượt trội là có thể sử dụng thêm Face-ID để xác minh tính xác thực</a:t>
            </a:r>
          </a:p>
        </p:txBody>
      </p:sp>
      <p:sp>
        <p:nvSpPr>
          <p:cNvPr id="4" name="Slide Number Placeholder 3">
            <a:extLst>
              <a:ext uri="{FF2B5EF4-FFF2-40B4-BE49-F238E27FC236}">
                <a16:creationId xmlns:a16="http://schemas.microsoft.com/office/drawing/2014/main" id="{D14C8C2F-CCC2-23B5-EDA7-02190BD6B64F}"/>
              </a:ext>
            </a:extLst>
          </p:cNvPr>
          <p:cNvSpPr>
            <a:spLocks noGrp="1"/>
          </p:cNvSpPr>
          <p:nvPr>
            <p:ph type="sldNum" sz="quarter" idx="5"/>
          </p:nvPr>
        </p:nvSpPr>
        <p:spPr/>
        <p:txBody>
          <a:bodyPr/>
          <a:lstStyle/>
          <a:p>
            <a:fld id="{EA5BC556-C4DC-448B-B17A-8D571AA216C1}" type="slidenum">
              <a:rPr lang="en-US" smtClean="0"/>
              <a:t>18</a:t>
            </a:fld>
            <a:endParaRPr lang="en-US"/>
          </a:p>
        </p:txBody>
      </p:sp>
    </p:spTree>
    <p:extLst>
      <p:ext uri="{BB962C8B-B14F-4D97-AF65-F5344CB8AC3E}">
        <p14:creationId xmlns:p14="http://schemas.microsoft.com/office/powerpoint/2010/main" val="3147517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Giới thiểu về các tính năng nổi bật mà Mobile-ID xây dựng cho hệ thống </a:t>
            </a:r>
            <a:r>
              <a:rPr lang="en-US" dirty="0" err="1"/>
              <a:t>GoPeperless</a:t>
            </a:r>
            <a:endParaRPr lang="en-US" dirty="0"/>
          </a:p>
        </p:txBody>
      </p:sp>
      <p:sp>
        <p:nvSpPr>
          <p:cNvPr id="4" name="Slide Number Placeholder 3"/>
          <p:cNvSpPr>
            <a:spLocks noGrp="1"/>
          </p:cNvSpPr>
          <p:nvPr>
            <p:ph type="sldNum" sz="quarter" idx="5"/>
          </p:nvPr>
        </p:nvSpPr>
        <p:spPr/>
        <p:txBody>
          <a:bodyPr/>
          <a:lstStyle/>
          <a:p>
            <a:fld id="{EA5BC556-C4DC-448B-B17A-8D571AA216C1}" type="slidenum">
              <a:rPr lang="en-US" smtClean="0"/>
              <a:t>23</a:t>
            </a:fld>
            <a:endParaRPr lang="en-US"/>
          </a:p>
        </p:txBody>
      </p:sp>
    </p:spTree>
    <p:extLst>
      <p:ext uri="{BB962C8B-B14F-4D97-AF65-F5344CB8AC3E}">
        <p14:creationId xmlns:p14="http://schemas.microsoft.com/office/powerpoint/2010/main" val="2605629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Bên cạnh đó, </a:t>
            </a:r>
            <a:r>
              <a:rPr lang="en-US" dirty="0" err="1"/>
              <a:t>GoPeperless</a:t>
            </a:r>
            <a:r>
              <a:rPr lang="en-US" dirty="0"/>
              <a:t> còn có các tính năng khác …. (mô tả sơ lược)</a:t>
            </a:r>
          </a:p>
        </p:txBody>
      </p:sp>
      <p:sp>
        <p:nvSpPr>
          <p:cNvPr id="4" name="Slide Number Placeholder 3"/>
          <p:cNvSpPr>
            <a:spLocks noGrp="1"/>
          </p:cNvSpPr>
          <p:nvPr>
            <p:ph type="sldNum" sz="quarter" idx="5"/>
          </p:nvPr>
        </p:nvSpPr>
        <p:spPr/>
        <p:txBody>
          <a:bodyPr/>
          <a:lstStyle/>
          <a:p>
            <a:fld id="{EA5BC556-C4DC-448B-B17A-8D571AA216C1}" type="slidenum">
              <a:rPr lang="en-US" smtClean="0"/>
              <a:t>28</a:t>
            </a:fld>
            <a:endParaRPr lang="en-US"/>
          </a:p>
        </p:txBody>
      </p:sp>
    </p:spTree>
    <p:extLst>
      <p:ext uri="{BB962C8B-B14F-4D97-AF65-F5344CB8AC3E}">
        <p14:creationId xmlns:p14="http://schemas.microsoft.com/office/powerpoint/2010/main" val="1791833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Ngoài ra, </a:t>
            </a:r>
            <a:r>
              <a:rPr lang="en-US" dirty="0" err="1"/>
              <a:t>GoPaperless</a:t>
            </a:r>
            <a:r>
              <a:rPr lang="en-US" dirty="0"/>
              <a:t> còn có các tính năng dành cho nhóm… (mô tả…)</a:t>
            </a:r>
          </a:p>
        </p:txBody>
      </p:sp>
      <p:sp>
        <p:nvSpPr>
          <p:cNvPr id="4" name="Slide Number Placeholder 3"/>
          <p:cNvSpPr>
            <a:spLocks noGrp="1"/>
          </p:cNvSpPr>
          <p:nvPr>
            <p:ph type="sldNum" sz="quarter" idx="5"/>
          </p:nvPr>
        </p:nvSpPr>
        <p:spPr/>
        <p:txBody>
          <a:bodyPr/>
          <a:lstStyle/>
          <a:p>
            <a:fld id="{EA5BC556-C4DC-448B-B17A-8D571AA216C1}" type="slidenum">
              <a:rPr lang="en-US" smtClean="0"/>
              <a:t>29</a:t>
            </a:fld>
            <a:endParaRPr lang="en-US"/>
          </a:p>
        </p:txBody>
      </p:sp>
    </p:spTree>
    <p:extLst>
      <p:ext uri="{BB962C8B-B14F-4D97-AF65-F5344CB8AC3E}">
        <p14:creationId xmlns:p14="http://schemas.microsoft.com/office/powerpoint/2010/main" val="26527449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Ngoài cung cấp dịch vụ về phần mềm, Mobile-ID còn là nhà cung cấp các thiết bị phục vụ cho quá trình thực hiện ký số: USB Token, các sản phẩm thiết bị Card Reader, bộ ký số tập trung Trusted Hub Service Provider Appliance </a:t>
            </a:r>
            <a:r>
              <a:rPr lang="en-US" dirty="0" err="1"/>
              <a:t>QSCD</a:t>
            </a:r>
            <a:r>
              <a:rPr lang="en-US" dirty="0"/>
              <a:t>.</a:t>
            </a:r>
          </a:p>
        </p:txBody>
      </p:sp>
      <p:sp>
        <p:nvSpPr>
          <p:cNvPr id="4" name="Slide Number Placeholder 3"/>
          <p:cNvSpPr>
            <a:spLocks noGrp="1"/>
          </p:cNvSpPr>
          <p:nvPr>
            <p:ph type="sldNum" sz="quarter" idx="5"/>
          </p:nvPr>
        </p:nvSpPr>
        <p:spPr/>
        <p:txBody>
          <a:bodyPr/>
          <a:lstStyle/>
          <a:p>
            <a:fld id="{EA5BC556-C4DC-448B-B17A-8D571AA216C1}" type="slidenum">
              <a:rPr lang="en-US" smtClean="0"/>
              <a:t>30</a:t>
            </a:fld>
            <a:endParaRPr lang="en-US"/>
          </a:p>
        </p:txBody>
      </p:sp>
    </p:spTree>
    <p:extLst>
      <p:ext uri="{BB962C8B-B14F-4D97-AF65-F5344CB8AC3E}">
        <p14:creationId xmlns:p14="http://schemas.microsoft.com/office/powerpoint/2010/main" val="2759935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56C23-944F-0CF3-0872-039B66A78B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F0A705-B918-3422-35C0-D001EBE304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DF7B67-8075-267B-E08F-CA14C26AFDEE}"/>
              </a:ext>
            </a:extLst>
          </p:cNvPr>
          <p:cNvSpPr>
            <a:spLocks noGrp="1"/>
          </p:cNvSpPr>
          <p:nvPr>
            <p:ph type="dt" sz="half" idx="10"/>
          </p:nvPr>
        </p:nvSpPr>
        <p:spPr/>
        <p:txBody>
          <a:bodyPr/>
          <a:lstStyle/>
          <a:p>
            <a:fld id="{2730B891-4C8B-402C-9EF8-9DE1B2883E0D}" type="datetimeFigureOut">
              <a:rPr lang="en-US" smtClean="0"/>
              <a:t>8/20/2025</a:t>
            </a:fld>
            <a:endParaRPr lang="en-US"/>
          </a:p>
        </p:txBody>
      </p:sp>
      <p:sp>
        <p:nvSpPr>
          <p:cNvPr id="5" name="Footer Placeholder 4">
            <a:extLst>
              <a:ext uri="{FF2B5EF4-FFF2-40B4-BE49-F238E27FC236}">
                <a16:creationId xmlns:a16="http://schemas.microsoft.com/office/drawing/2014/main" id="{F5F9F614-4AC3-77F4-F157-EABA486FC4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F4BAA2-4751-0923-4C77-CD0DA54B855D}"/>
              </a:ext>
            </a:extLst>
          </p:cNvPr>
          <p:cNvSpPr>
            <a:spLocks noGrp="1"/>
          </p:cNvSpPr>
          <p:nvPr>
            <p:ph type="sldNum" sz="quarter" idx="12"/>
          </p:nvPr>
        </p:nvSpPr>
        <p:spPr/>
        <p:txBody>
          <a:bodyPr/>
          <a:lstStyle/>
          <a:p>
            <a:fld id="{310692E6-F9C3-454D-ABFE-217A6160144C}" type="slidenum">
              <a:rPr lang="en-US" smtClean="0"/>
              <a:t>‹#›</a:t>
            </a:fld>
            <a:endParaRPr lang="en-US"/>
          </a:p>
        </p:txBody>
      </p:sp>
    </p:spTree>
    <p:extLst>
      <p:ext uri="{BB962C8B-B14F-4D97-AF65-F5344CB8AC3E}">
        <p14:creationId xmlns:p14="http://schemas.microsoft.com/office/powerpoint/2010/main" val="370049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991BB-97BD-8174-DBA4-2BB7D9435A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A4ACE3-245C-3801-6DB9-0FB0E1B370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2BE135-DF46-3A98-9813-0E4962230A7A}"/>
              </a:ext>
            </a:extLst>
          </p:cNvPr>
          <p:cNvSpPr>
            <a:spLocks noGrp="1"/>
          </p:cNvSpPr>
          <p:nvPr>
            <p:ph type="dt" sz="half" idx="10"/>
          </p:nvPr>
        </p:nvSpPr>
        <p:spPr/>
        <p:txBody>
          <a:bodyPr/>
          <a:lstStyle/>
          <a:p>
            <a:fld id="{2730B891-4C8B-402C-9EF8-9DE1B2883E0D}" type="datetimeFigureOut">
              <a:rPr lang="en-US" smtClean="0"/>
              <a:t>8/20/2025</a:t>
            </a:fld>
            <a:endParaRPr lang="en-US"/>
          </a:p>
        </p:txBody>
      </p:sp>
      <p:sp>
        <p:nvSpPr>
          <p:cNvPr id="5" name="Footer Placeholder 4">
            <a:extLst>
              <a:ext uri="{FF2B5EF4-FFF2-40B4-BE49-F238E27FC236}">
                <a16:creationId xmlns:a16="http://schemas.microsoft.com/office/drawing/2014/main" id="{99EBD0E8-C8BA-463C-05DC-CC3EC86E91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B5A0B-FBDD-ECFE-E46C-7F35CDD1BB19}"/>
              </a:ext>
            </a:extLst>
          </p:cNvPr>
          <p:cNvSpPr>
            <a:spLocks noGrp="1"/>
          </p:cNvSpPr>
          <p:nvPr>
            <p:ph type="sldNum" sz="quarter" idx="12"/>
          </p:nvPr>
        </p:nvSpPr>
        <p:spPr/>
        <p:txBody>
          <a:bodyPr/>
          <a:lstStyle/>
          <a:p>
            <a:fld id="{310692E6-F9C3-454D-ABFE-217A6160144C}" type="slidenum">
              <a:rPr lang="en-US" smtClean="0"/>
              <a:t>‹#›</a:t>
            </a:fld>
            <a:endParaRPr lang="en-US"/>
          </a:p>
        </p:txBody>
      </p:sp>
    </p:spTree>
    <p:extLst>
      <p:ext uri="{BB962C8B-B14F-4D97-AF65-F5344CB8AC3E}">
        <p14:creationId xmlns:p14="http://schemas.microsoft.com/office/powerpoint/2010/main" val="308794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059CF-F5E9-452A-D5B6-ED808B96F3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4C3C98-70F2-B295-20B6-09054F32A2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A75BEB-A22D-38D3-464B-865E0A5E85FD}"/>
              </a:ext>
            </a:extLst>
          </p:cNvPr>
          <p:cNvSpPr>
            <a:spLocks noGrp="1"/>
          </p:cNvSpPr>
          <p:nvPr>
            <p:ph type="dt" sz="half" idx="10"/>
          </p:nvPr>
        </p:nvSpPr>
        <p:spPr/>
        <p:txBody>
          <a:bodyPr/>
          <a:lstStyle/>
          <a:p>
            <a:fld id="{2730B891-4C8B-402C-9EF8-9DE1B2883E0D}" type="datetimeFigureOut">
              <a:rPr lang="en-US" smtClean="0"/>
              <a:t>8/20/2025</a:t>
            </a:fld>
            <a:endParaRPr lang="en-US"/>
          </a:p>
        </p:txBody>
      </p:sp>
      <p:sp>
        <p:nvSpPr>
          <p:cNvPr id="5" name="Footer Placeholder 4">
            <a:extLst>
              <a:ext uri="{FF2B5EF4-FFF2-40B4-BE49-F238E27FC236}">
                <a16:creationId xmlns:a16="http://schemas.microsoft.com/office/drawing/2014/main" id="{634D4905-2296-C4D7-E3E2-4ACE62E285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7A5978-4C09-0EA6-5D71-DCFB0EAAFF10}"/>
              </a:ext>
            </a:extLst>
          </p:cNvPr>
          <p:cNvSpPr>
            <a:spLocks noGrp="1"/>
          </p:cNvSpPr>
          <p:nvPr>
            <p:ph type="sldNum" sz="quarter" idx="12"/>
          </p:nvPr>
        </p:nvSpPr>
        <p:spPr/>
        <p:txBody>
          <a:bodyPr/>
          <a:lstStyle/>
          <a:p>
            <a:fld id="{310692E6-F9C3-454D-ABFE-217A6160144C}" type="slidenum">
              <a:rPr lang="en-US" smtClean="0"/>
              <a:t>‹#›</a:t>
            </a:fld>
            <a:endParaRPr lang="en-US"/>
          </a:p>
        </p:txBody>
      </p:sp>
    </p:spTree>
    <p:extLst>
      <p:ext uri="{BB962C8B-B14F-4D97-AF65-F5344CB8AC3E}">
        <p14:creationId xmlns:p14="http://schemas.microsoft.com/office/powerpoint/2010/main" val="411083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C950D-D56B-71AB-C31A-921CC0EE24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886403-C5A8-2541-B8A5-D704C833DF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A21A33-24E7-6DFE-9991-1F2BE1EFD5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583F24-BDCE-C517-3D43-8542AAE6A148}"/>
              </a:ext>
            </a:extLst>
          </p:cNvPr>
          <p:cNvSpPr>
            <a:spLocks noGrp="1"/>
          </p:cNvSpPr>
          <p:nvPr>
            <p:ph type="dt" sz="half" idx="10"/>
          </p:nvPr>
        </p:nvSpPr>
        <p:spPr/>
        <p:txBody>
          <a:bodyPr/>
          <a:lstStyle/>
          <a:p>
            <a:fld id="{2730B891-4C8B-402C-9EF8-9DE1B2883E0D}" type="datetimeFigureOut">
              <a:rPr lang="en-US" smtClean="0"/>
              <a:t>8/20/2025</a:t>
            </a:fld>
            <a:endParaRPr lang="en-US"/>
          </a:p>
        </p:txBody>
      </p:sp>
      <p:sp>
        <p:nvSpPr>
          <p:cNvPr id="6" name="Footer Placeholder 5">
            <a:extLst>
              <a:ext uri="{FF2B5EF4-FFF2-40B4-BE49-F238E27FC236}">
                <a16:creationId xmlns:a16="http://schemas.microsoft.com/office/drawing/2014/main" id="{B71F07C2-F862-B734-4CB0-A62478CB3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2B43AA-3AA8-9670-A06E-3616F276586C}"/>
              </a:ext>
            </a:extLst>
          </p:cNvPr>
          <p:cNvSpPr>
            <a:spLocks noGrp="1"/>
          </p:cNvSpPr>
          <p:nvPr>
            <p:ph type="sldNum" sz="quarter" idx="12"/>
          </p:nvPr>
        </p:nvSpPr>
        <p:spPr/>
        <p:txBody>
          <a:bodyPr/>
          <a:lstStyle/>
          <a:p>
            <a:fld id="{310692E6-F9C3-454D-ABFE-217A6160144C}" type="slidenum">
              <a:rPr lang="en-US" smtClean="0"/>
              <a:t>‹#›</a:t>
            </a:fld>
            <a:endParaRPr lang="en-US"/>
          </a:p>
        </p:txBody>
      </p:sp>
    </p:spTree>
    <p:extLst>
      <p:ext uri="{BB962C8B-B14F-4D97-AF65-F5344CB8AC3E}">
        <p14:creationId xmlns:p14="http://schemas.microsoft.com/office/powerpoint/2010/main" val="3273986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12E95-0F96-F0AE-1F23-EC65F2B76A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34F892-AA00-ECB2-BE81-E659AE35B0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F10E77-AD27-918F-2C69-36FF1D7909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B98C94-1C31-CCB4-BB04-B1B9407980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92D251-D7F2-2DF1-E535-6582EC6322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FDCFD2-58F1-E4D7-B71B-98293BB767AB}"/>
              </a:ext>
            </a:extLst>
          </p:cNvPr>
          <p:cNvSpPr>
            <a:spLocks noGrp="1"/>
          </p:cNvSpPr>
          <p:nvPr>
            <p:ph type="dt" sz="half" idx="10"/>
          </p:nvPr>
        </p:nvSpPr>
        <p:spPr/>
        <p:txBody>
          <a:bodyPr/>
          <a:lstStyle/>
          <a:p>
            <a:fld id="{2730B891-4C8B-402C-9EF8-9DE1B2883E0D}" type="datetimeFigureOut">
              <a:rPr lang="en-US" smtClean="0"/>
              <a:t>8/20/2025</a:t>
            </a:fld>
            <a:endParaRPr lang="en-US"/>
          </a:p>
        </p:txBody>
      </p:sp>
      <p:sp>
        <p:nvSpPr>
          <p:cNvPr id="8" name="Footer Placeholder 7">
            <a:extLst>
              <a:ext uri="{FF2B5EF4-FFF2-40B4-BE49-F238E27FC236}">
                <a16:creationId xmlns:a16="http://schemas.microsoft.com/office/drawing/2014/main" id="{2E12C119-D106-F605-85D8-8B1EDE67798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852C9E-B2FA-8E40-5E0A-D3518AD9F84E}"/>
              </a:ext>
            </a:extLst>
          </p:cNvPr>
          <p:cNvSpPr>
            <a:spLocks noGrp="1"/>
          </p:cNvSpPr>
          <p:nvPr>
            <p:ph type="sldNum" sz="quarter" idx="12"/>
          </p:nvPr>
        </p:nvSpPr>
        <p:spPr/>
        <p:txBody>
          <a:bodyPr/>
          <a:lstStyle/>
          <a:p>
            <a:fld id="{310692E6-F9C3-454D-ABFE-217A6160144C}" type="slidenum">
              <a:rPr lang="en-US" smtClean="0"/>
              <a:t>‹#›</a:t>
            </a:fld>
            <a:endParaRPr lang="en-US"/>
          </a:p>
        </p:txBody>
      </p:sp>
    </p:spTree>
    <p:extLst>
      <p:ext uri="{BB962C8B-B14F-4D97-AF65-F5344CB8AC3E}">
        <p14:creationId xmlns:p14="http://schemas.microsoft.com/office/powerpoint/2010/main" val="275701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4792D-CCBF-D6C9-73E9-66C42DA34C6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9F32A1-15EC-FAAF-2289-FBF0CB77EA1E}"/>
              </a:ext>
            </a:extLst>
          </p:cNvPr>
          <p:cNvSpPr>
            <a:spLocks noGrp="1"/>
          </p:cNvSpPr>
          <p:nvPr>
            <p:ph type="dt" sz="half" idx="10"/>
          </p:nvPr>
        </p:nvSpPr>
        <p:spPr/>
        <p:txBody>
          <a:bodyPr/>
          <a:lstStyle/>
          <a:p>
            <a:fld id="{2730B891-4C8B-402C-9EF8-9DE1B2883E0D}" type="datetimeFigureOut">
              <a:rPr lang="en-US" smtClean="0"/>
              <a:t>8/20/2025</a:t>
            </a:fld>
            <a:endParaRPr lang="en-US"/>
          </a:p>
        </p:txBody>
      </p:sp>
      <p:sp>
        <p:nvSpPr>
          <p:cNvPr id="4" name="Footer Placeholder 3">
            <a:extLst>
              <a:ext uri="{FF2B5EF4-FFF2-40B4-BE49-F238E27FC236}">
                <a16:creationId xmlns:a16="http://schemas.microsoft.com/office/drawing/2014/main" id="{3B1E915A-38A4-8272-F21E-F3CD83483C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90D8F0-9BD7-9B58-6BD5-F4A4AEBD6978}"/>
              </a:ext>
            </a:extLst>
          </p:cNvPr>
          <p:cNvSpPr>
            <a:spLocks noGrp="1"/>
          </p:cNvSpPr>
          <p:nvPr>
            <p:ph type="sldNum" sz="quarter" idx="12"/>
          </p:nvPr>
        </p:nvSpPr>
        <p:spPr/>
        <p:txBody>
          <a:bodyPr/>
          <a:lstStyle/>
          <a:p>
            <a:fld id="{310692E6-F9C3-454D-ABFE-217A6160144C}" type="slidenum">
              <a:rPr lang="en-US" smtClean="0"/>
              <a:t>‹#›</a:t>
            </a:fld>
            <a:endParaRPr lang="en-US"/>
          </a:p>
        </p:txBody>
      </p:sp>
    </p:spTree>
    <p:extLst>
      <p:ext uri="{BB962C8B-B14F-4D97-AF65-F5344CB8AC3E}">
        <p14:creationId xmlns:p14="http://schemas.microsoft.com/office/powerpoint/2010/main" val="1392270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E0B979-8143-B4FC-EC5B-BEC33DE65C17}"/>
              </a:ext>
            </a:extLst>
          </p:cNvPr>
          <p:cNvSpPr>
            <a:spLocks noGrp="1"/>
          </p:cNvSpPr>
          <p:nvPr>
            <p:ph type="dt" sz="half" idx="10"/>
          </p:nvPr>
        </p:nvSpPr>
        <p:spPr/>
        <p:txBody>
          <a:bodyPr/>
          <a:lstStyle/>
          <a:p>
            <a:fld id="{2730B891-4C8B-402C-9EF8-9DE1B2883E0D}" type="datetimeFigureOut">
              <a:rPr lang="en-US" smtClean="0"/>
              <a:t>8/20/2025</a:t>
            </a:fld>
            <a:endParaRPr lang="en-US"/>
          </a:p>
        </p:txBody>
      </p:sp>
      <p:sp>
        <p:nvSpPr>
          <p:cNvPr id="3" name="Footer Placeholder 2">
            <a:extLst>
              <a:ext uri="{FF2B5EF4-FFF2-40B4-BE49-F238E27FC236}">
                <a16:creationId xmlns:a16="http://schemas.microsoft.com/office/drawing/2014/main" id="{D8354022-CC2A-3A09-7EA1-CC6A83AC3C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91C5B7-3C06-7E9C-3BA7-390E26E0CED8}"/>
              </a:ext>
            </a:extLst>
          </p:cNvPr>
          <p:cNvSpPr>
            <a:spLocks noGrp="1"/>
          </p:cNvSpPr>
          <p:nvPr>
            <p:ph type="sldNum" sz="quarter" idx="12"/>
          </p:nvPr>
        </p:nvSpPr>
        <p:spPr/>
        <p:txBody>
          <a:bodyPr/>
          <a:lstStyle/>
          <a:p>
            <a:fld id="{310692E6-F9C3-454D-ABFE-217A6160144C}" type="slidenum">
              <a:rPr lang="en-US" smtClean="0"/>
              <a:t>‹#›</a:t>
            </a:fld>
            <a:endParaRPr lang="en-US"/>
          </a:p>
        </p:txBody>
      </p:sp>
    </p:spTree>
    <p:extLst>
      <p:ext uri="{BB962C8B-B14F-4D97-AF65-F5344CB8AC3E}">
        <p14:creationId xmlns:p14="http://schemas.microsoft.com/office/powerpoint/2010/main" val="2270833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79F44-283D-3093-2B7A-18D6E314B7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B947C2-F095-F3B1-B8D5-AE18D20A16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627B4A-3233-CCCE-0480-DE8024B579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F21F64-C50F-AE27-1C25-7A7823BD19D8}"/>
              </a:ext>
            </a:extLst>
          </p:cNvPr>
          <p:cNvSpPr>
            <a:spLocks noGrp="1"/>
          </p:cNvSpPr>
          <p:nvPr>
            <p:ph type="dt" sz="half" idx="10"/>
          </p:nvPr>
        </p:nvSpPr>
        <p:spPr/>
        <p:txBody>
          <a:bodyPr/>
          <a:lstStyle/>
          <a:p>
            <a:fld id="{2730B891-4C8B-402C-9EF8-9DE1B2883E0D}" type="datetimeFigureOut">
              <a:rPr lang="en-US" smtClean="0"/>
              <a:t>8/20/2025</a:t>
            </a:fld>
            <a:endParaRPr lang="en-US"/>
          </a:p>
        </p:txBody>
      </p:sp>
      <p:sp>
        <p:nvSpPr>
          <p:cNvPr id="6" name="Footer Placeholder 5">
            <a:extLst>
              <a:ext uri="{FF2B5EF4-FFF2-40B4-BE49-F238E27FC236}">
                <a16:creationId xmlns:a16="http://schemas.microsoft.com/office/drawing/2014/main" id="{F3749CA6-4D36-54B2-B487-FDAC6432BD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276039-48AB-9676-FFC0-DA4EACC700E8}"/>
              </a:ext>
            </a:extLst>
          </p:cNvPr>
          <p:cNvSpPr>
            <a:spLocks noGrp="1"/>
          </p:cNvSpPr>
          <p:nvPr>
            <p:ph type="sldNum" sz="quarter" idx="12"/>
          </p:nvPr>
        </p:nvSpPr>
        <p:spPr/>
        <p:txBody>
          <a:bodyPr/>
          <a:lstStyle/>
          <a:p>
            <a:fld id="{310692E6-F9C3-454D-ABFE-217A6160144C}" type="slidenum">
              <a:rPr lang="en-US" smtClean="0"/>
              <a:t>‹#›</a:t>
            </a:fld>
            <a:endParaRPr lang="en-US"/>
          </a:p>
        </p:txBody>
      </p:sp>
    </p:spTree>
    <p:extLst>
      <p:ext uri="{BB962C8B-B14F-4D97-AF65-F5344CB8AC3E}">
        <p14:creationId xmlns:p14="http://schemas.microsoft.com/office/powerpoint/2010/main" val="3382396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5A5A-78B9-7793-9378-CE8DA3D2CB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6F6666-797F-34D1-6445-6040F6B3E0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340703-ADFC-7FD0-3C91-4C43269C18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0C40F7-6254-F74D-B2B7-A2AAE472BBD5}"/>
              </a:ext>
            </a:extLst>
          </p:cNvPr>
          <p:cNvSpPr>
            <a:spLocks noGrp="1"/>
          </p:cNvSpPr>
          <p:nvPr>
            <p:ph type="dt" sz="half" idx="10"/>
          </p:nvPr>
        </p:nvSpPr>
        <p:spPr/>
        <p:txBody>
          <a:bodyPr/>
          <a:lstStyle/>
          <a:p>
            <a:fld id="{2730B891-4C8B-402C-9EF8-9DE1B2883E0D}" type="datetimeFigureOut">
              <a:rPr lang="en-US" smtClean="0"/>
              <a:t>8/20/2025</a:t>
            </a:fld>
            <a:endParaRPr lang="en-US"/>
          </a:p>
        </p:txBody>
      </p:sp>
      <p:sp>
        <p:nvSpPr>
          <p:cNvPr id="6" name="Footer Placeholder 5">
            <a:extLst>
              <a:ext uri="{FF2B5EF4-FFF2-40B4-BE49-F238E27FC236}">
                <a16:creationId xmlns:a16="http://schemas.microsoft.com/office/drawing/2014/main" id="{3BB65326-C75E-D8C4-8E65-E4722CF5FE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40225B-E6D6-6435-203B-8915F001DF5F}"/>
              </a:ext>
            </a:extLst>
          </p:cNvPr>
          <p:cNvSpPr>
            <a:spLocks noGrp="1"/>
          </p:cNvSpPr>
          <p:nvPr>
            <p:ph type="sldNum" sz="quarter" idx="12"/>
          </p:nvPr>
        </p:nvSpPr>
        <p:spPr/>
        <p:txBody>
          <a:bodyPr/>
          <a:lstStyle/>
          <a:p>
            <a:fld id="{310692E6-F9C3-454D-ABFE-217A6160144C}" type="slidenum">
              <a:rPr lang="en-US" smtClean="0"/>
              <a:t>‹#›</a:t>
            </a:fld>
            <a:endParaRPr lang="en-US"/>
          </a:p>
        </p:txBody>
      </p:sp>
    </p:spTree>
    <p:extLst>
      <p:ext uri="{BB962C8B-B14F-4D97-AF65-F5344CB8AC3E}">
        <p14:creationId xmlns:p14="http://schemas.microsoft.com/office/powerpoint/2010/main" val="2033322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5C74-B197-D2FB-AA51-240CEE866C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829AC1-112D-F28A-84DA-9326100351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C7A83D-B319-4D9A-B20A-18DB8023AC2C}"/>
              </a:ext>
            </a:extLst>
          </p:cNvPr>
          <p:cNvSpPr>
            <a:spLocks noGrp="1"/>
          </p:cNvSpPr>
          <p:nvPr>
            <p:ph type="dt" sz="half" idx="10"/>
          </p:nvPr>
        </p:nvSpPr>
        <p:spPr/>
        <p:txBody>
          <a:bodyPr/>
          <a:lstStyle/>
          <a:p>
            <a:fld id="{2730B891-4C8B-402C-9EF8-9DE1B2883E0D}" type="datetimeFigureOut">
              <a:rPr lang="en-US" smtClean="0"/>
              <a:t>8/20/2025</a:t>
            </a:fld>
            <a:endParaRPr lang="en-US"/>
          </a:p>
        </p:txBody>
      </p:sp>
      <p:sp>
        <p:nvSpPr>
          <p:cNvPr id="5" name="Footer Placeholder 4">
            <a:extLst>
              <a:ext uri="{FF2B5EF4-FFF2-40B4-BE49-F238E27FC236}">
                <a16:creationId xmlns:a16="http://schemas.microsoft.com/office/drawing/2014/main" id="{94418314-54D3-2E08-5158-27382851A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26C769-2CCD-2C7C-B61F-6FB034B709DC}"/>
              </a:ext>
            </a:extLst>
          </p:cNvPr>
          <p:cNvSpPr>
            <a:spLocks noGrp="1"/>
          </p:cNvSpPr>
          <p:nvPr>
            <p:ph type="sldNum" sz="quarter" idx="12"/>
          </p:nvPr>
        </p:nvSpPr>
        <p:spPr/>
        <p:txBody>
          <a:bodyPr/>
          <a:lstStyle/>
          <a:p>
            <a:fld id="{310692E6-F9C3-454D-ABFE-217A6160144C}" type="slidenum">
              <a:rPr lang="en-US" smtClean="0"/>
              <a:t>‹#›</a:t>
            </a:fld>
            <a:endParaRPr lang="en-US"/>
          </a:p>
        </p:txBody>
      </p:sp>
    </p:spTree>
    <p:extLst>
      <p:ext uri="{BB962C8B-B14F-4D97-AF65-F5344CB8AC3E}">
        <p14:creationId xmlns:p14="http://schemas.microsoft.com/office/powerpoint/2010/main" val="154745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7D9826-3F38-897B-16A7-23428522BB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734A4A-BD34-E6B5-EAB9-FD6480DC49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334BFC-53ED-7707-CC71-F3C37DB08C82}"/>
              </a:ext>
            </a:extLst>
          </p:cNvPr>
          <p:cNvSpPr>
            <a:spLocks noGrp="1"/>
          </p:cNvSpPr>
          <p:nvPr>
            <p:ph type="dt" sz="half" idx="10"/>
          </p:nvPr>
        </p:nvSpPr>
        <p:spPr/>
        <p:txBody>
          <a:bodyPr/>
          <a:lstStyle/>
          <a:p>
            <a:fld id="{2730B891-4C8B-402C-9EF8-9DE1B2883E0D}" type="datetimeFigureOut">
              <a:rPr lang="en-US" smtClean="0"/>
              <a:t>8/20/2025</a:t>
            </a:fld>
            <a:endParaRPr lang="en-US"/>
          </a:p>
        </p:txBody>
      </p:sp>
      <p:sp>
        <p:nvSpPr>
          <p:cNvPr id="5" name="Footer Placeholder 4">
            <a:extLst>
              <a:ext uri="{FF2B5EF4-FFF2-40B4-BE49-F238E27FC236}">
                <a16:creationId xmlns:a16="http://schemas.microsoft.com/office/drawing/2014/main" id="{7A30A9D3-667F-CB8F-AFFC-C254718B3C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BF3549-85A6-A14B-3177-A88130CB796C}"/>
              </a:ext>
            </a:extLst>
          </p:cNvPr>
          <p:cNvSpPr>
            <a:spLocks noGrp="1"/>
          </p:cNvSpPr>
          <p:nvPr>
            <p:ph type="sldNum" sz="quarter" idx="12"/>
          </p:nvPr>
        </p:nvSpPr>
        <p:spPr/>
        <p:txBody>
          <a:bodyPr/>
          <a:lstStyle/>
          <a:p>
            <a:fld id="{310692E6-F9C3-454D-ABFE-217A6160144C}" type="slidenum">
              <a:rPr lang="en-US" smtClean="0"/>
              <a:t>‹#›</a:t>
            </a:fld>
            <a:endParaRPr lang="en-US"/>
          </a:p>
        </p:txBody>
      </p:sp>
    </p:spTree>
    <p:extLst>
      <p:ext uri="{BB962C8B-B14F-4D97-AF65-F5344CB8AC3E}">
        <p14:creationId xmlns:p14="http://schemas.microsoft.com/office/powerpoint/2010/main" val="2929393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972102-D391-3E69-C3DD-7B8C23AE05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4B733F-ED1C-4A91-E009-4C0AA46491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957400-8C5A-54C3-09A9-4D37995DB7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0B891-4C8B-402C-9EF8-9DE1B2883E0D}" type="datetimeFigureOut">
              <a:rPr lang="en-US" smtClean="0"/>
              <a:t>8/20/2025</a:t>
            </a:fld>
            <a:endParaRPr lang="en-US"/>
          </a:p>
        </p:txBody>
      </p:sp>
      <p:sp>
        <p:nvSpPr>
          <p:cNvPr id="5" name="Footer Placeholder 4">
            <a:extLst>
              <a:ext uri="{FF2B5EF4-FFF2-40B4-BE49-F238E27FC236}">
                <a16:creationId xmlns:a16="http://schemas.microsoft.com/office/drawing/2014/main" id="{4A16483F-1A76-949F-2A98-6F184C90B4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281C266-E451-7DCA-93C2-F2955EB9C8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692E6-F9C3-454D-ABFE-217A6160144C}" type="slidenum">
              <a:rPr lang="en-US" smtClean="0"/>
              <a:t>‹#›</a:t>
            </a:fld>
            <a:endParaRPr lang="en-US"/>
          </a:p>
        </p:txBody>
      </p:sp>
    </p:spTree>
    <p:extLst>
      <p:ext uri="{BB962C8B-B14F-4D97-AF65-F5344CB8AC3E}">
        <p14:creationId xmlns:p14="http://schemas.microsoft.com/office/powerpoint/2010/main" val="930092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sv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jpg"/><Relationship Id="rId7" Type="http://schemas.openxmlformats.org/officeDocument/2006/relationships/image" Target="../media/image18.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7.png"/><Relationship Id="rId5" Type="http://schemas.microsoft.com/office/2007/relationships/hdphoto" Target="../media/hdphoto1.wdp"/><Relationship Id="rId4" Type="http://schemas.openxmlformats.org/officeDocument/2006/relationships/image" Target="../media/image16.png"/><Relationship Id="rId9" Type="http://schemas.openxmlformats.org/officeDocument/2006/relationships/image" Target="../media/image20.sv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2.jp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4.sv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package" Target="../embeddings/Microsoft_Visio_Drawing.vsdx"/><Relationship Id="rId4" Type="http://schemas.openxmlformats.org/officeDocument/2006/relationships/image" Target="../media/image29.gif"/></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Visio_Drawing.vsdx"/><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jp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microsoft.com/office/2007/relationships/hdphoto" Target="../media/hdphoto3.wdp"/><Relationship Id="rId9"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8.emf"/></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3.sv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7.wdp"/><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3.sv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8.wdp"/><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3.sv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9.wdp"/><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3.sv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18" Type="http://schemas.openxmlformats.org/officeDocument/2006/relationships/image" Target="../media/image71.svg"/><Relationship Id="rId3" Type="http://schemas.openxmlformats.org/officeDocument/2006/relationships/image" Target="../media/image25.jpg"/><Relationship Id="rId7" Type="http://schemas.openxmlformats.org/officeDocument/2006/relationships/image" Target="../media/image60.svg"/><Relationship Id="rId12" Type="http://schemas.openxmlformats.org/officeDocument/2006/relationships/image" Target="../media/image65.png"/><Relationship Id="rId17" Type="http://schemas.openxmlformats.org/officeDocument/2006/relationships/image" Target="../media/image70.png"/><Relationship Id="rId2" Type="http://schemas.openxmlformats.org/officeDocument/2006/relationships/notesSlide" Target="../notesSlides/notesSlide15.xml"/><Relationship Id="rId16" Type="http://schemas.openxmlformats.org/officeDocument/2006/relationships/image" Target="../media/image69.svg"/><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10.svg"/><Relationship Id="rId15" Type="http://schemas.openxmlformats.org/officeDocument/2006/relationships/image" Target="../media/image68.png"/><Relationship Id="rId10" Type="http://schemas.openxmlformats.org/officeDocument/2006/relationships/image" Target="../media/image63.png"/><Relationship Id="rId4" Type="http://schemas.openxmlformats.org/officeDocument/2006/relationships/image" Target="../media/image9.png"/><Relationship Id="rId9" Type="http://schemas.openxmlformats.org/officeDocument/2006/relationships/image" Target="../media/image62.png"/><Relationship Id="rId14" Type="http://schemas.openxmlformats.org/officeDocument/2006/relationships/image" Target="../media/image67.png"/></Relationships>
</file>

<file path=ppt/slides/_rels/slide24.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25.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0.png"/><Relationship Id="rId2"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2.png"/></Relationships>
</file>

<file path=ppt/slides/_rels/slide26.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svg"/><Relationship Id="rId3" Type="http://schemas.openxmlformats.org/officeDocument/2006/relationships/image" Target="../media/image93.png"/><Relationship Id="rId7" Type="http://schemas.openxmlformats.org/officeDocument/2006/relationships/image" Target="../media/image96.svg"/><Relationship Id="rId12" Type="http://schemas.openxmlformats.org/officeDocument/2006/relationships/image" Target="../media/image101.png"/><Relationship Id="rId2"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image" Target="../media/image95.png"/><Relationship Id="rId11" Type="http://schemas.openxmlformats.org/officeDocument/2006/relationships/image" Target="../media/image100.svg"/><Relationship Id="rId5" Type="http://schemas.openxmlformats.org/officeDocument/2006/relationships/image" Target="../media/image94.emf"/><Relationship Id="rId10" Type="http://schemas.openxmlformats.org/officeDocument/2006/relationships/image" Target="../media/image99.png"/><Relationship Id="rId4" Type="http://schemas.openxmlformats.org/officeDocument/2006/relationships/package" Target="../embeddings/Microsoft_Visio_Drawing1.vsdx"/><Relationship Id="rId9" Type="http://schemas.openxmlformats.org/officeDocument/2006/relationships/image" Target="../media/image98.svg"/></Relationships>
</file>

<file path=ppt/slides/_rels/slide27.xml.rels><?xml version="1.0" encoding="UTF-8" standalone="yes"?>
<Relationships xmlns="http://schemas.openxmlformats.org/package/2006/relationships"><Relationship Id="rId3" Type="http://schemas.openxmlformats.org/officeDocument/2006/relationships/package" Target="../embeddings/Microsoft_Visio_Drawing2.vsdx"/><Relationship Id="rId2" Type="http://schemas.openxmlformats.org/officeDocument/2006/relationships/image" Target="../media/image25.jpg"/><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emf"/></Relationships>
</file>

<file path=ppt/slides/_rels/slide28.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114.svg"/><Relationship Id="rId18" Type="http://schemas.openxmlformats.org/officeDocument/2006/relationships/image" Target="../media/image119.png"/><Relationship Id="rId3" Type="http://schemas.openxmlformats.org/officeDocument/2006/relationships/image" Target="../media/image25.jpg"/><Relationship Id="rId21" Type="http://schemas.openxmlformats.org/officeDocument/2006/relationships/image" Target="../media/image122.svg"/><Relationship Id="rId7" Type="http://schemas.openxmlformats.org/officeDocument/2006/relationships/image" Target="../media/image108.svg"/><Relationship Id="rId12" Type="http://schemas.openxmlformats.org/officeDocument/2006/relationships/image" Target="../media/image113.png"/><Relationship Id="rId17" Type="http://schemas.openxmlformats.org/officeDocument/2006/relationships/image" Target="../media/image118.svg"/><Relationship Id="rId25" Type="http://schemas.openxmlformats.org/officeDocument/2006/relationships/image" Target="../media/image126.svg"/><Relationship Id="rId2" Type="http://schemas.openxmlformats.org/officeDocument/2006/relationships/notesSlide" Target="../notesSlides/notesSlide16.xml"/><Relationship Id="rId16" Type="http://schemas.openxmlformats.org/officeDocument/2006/relationships/image" Target="../media/image117.png"/><Relationship Id="rId20"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107.png"/><Relationship Id="rId11" Type="http://schemas.openxmlformats.org/officeDocument/2006/relationships/image" Target="../media/image112.svg"/><Relationship Id="rId24" Type="http://schemas.openxmlformats.org/officeDocument/2006/relationships/image" Target="../media/image125.png"/><Relationship Id="rId5" Type="http://schemas.openxmlformats.org/officeDocument/2006/relationships/image" Target="../media/image106.svg"/><Relationship Id="rId15" Type="http://schemas.openxmlformats.org/officeDocument/2006/relationships/image" Target="../media/image116.svg"/><Relationship Id="rId23" Type="http://schemas.openxmlformats.org/officeDocument/2006/relationships/image" Target="../media/image124.svg"/><Relationship Id="rId10" Type="http://schemas.openxmlformats.org/officeDocument/2006/relationships/image" Target="../media/image111.png"/><Relationship Id="rId19" Type="http://schemas.openxmlformats.org/officeDocument/2006/relationships/image" Target="../media/image120.svg"/><Relationship Id="rId4" Type="http://schemas.openxmlformats.org/officeDocument/2006/relationships/image" Target="../media/image105.png"/><Relationship Id="rId9" Type="http://schemas.openxmlformats.org/officeDocument/2006/relationships/image" Target="../media/image110.svg"/><Relationship Id="rId14" Type="http://schemas.openxmlformats.org/officeDocument/2006/relationships/image" Target="../media/image115.png"/><Relationship Id="rId22" Type="http://schemas.openxmlformats.org/officeDocument/2006/relationships/image" Target="../media/image123.png"/></Relationships>
</file>

<file path=ppt/slides/_rels/slide29.xml.rels><?xml version="1.0" encoding="UTF-8" standalone="yes"?>
<Relationships xmlns="http://schemas.openxmlformats.org/package/2006/relationships"><Relationship Id="rId8" Type="http://schemas.openxmlformats.org/officeDocument/2006/relationships/image" Target="../media/image131.png"/><Relationship Id="rId13" Type="http://schemas.openxmlformats.org/officeDocument/2006/relationships/image" Target="../media/image136.svg"/><Relationship Id="rId3" Type="http://schemas.openxmlformats.org/officeDocument/2006/relationships/image" Target="../media/image25.jpg"/><Relationship Id="rId7" Type="http://schemas.openxmlformats.org/officeDocument/2006/relationships/image" Target="../media/image130.svg"/><Relationship Id="rId12" Type="http://schemas.openxmlformats.org/officeDocument/2006/relationships/image" Target="../media/image135.png"/><Relationship Id="rId17" Type="http://schemas.openxmlformats.org/officeDocument/2006/relationships/image" Target="../media/image140.svg"/><Relationship Id="rId2" Type="http://schemas.openxmlformats.org/officeDocument/2006/relationships/notesSlide" Target="../notesSlides/notesSlide17.xml"/><Relationship Id="rId16" Type="http://schemas.openxmlformats.org/officeDocument/2006/relationships/image" Target="../media/image139.png"/><Relationship Id="rId1" Type="http://schemas.openxmlformats.org/officeDocument/2006/relationships/slideLayout" Target="../slideLayouts/slideLayout2.xml"/><Relationship Id="rId6" Type="http://schemas.openxmlformats.org/officeDocument/2006/relationships/image" Target="../media/image129.png"/><Relationship Id="rId11" Type="http://schemas.openxmlformats.org/officeDocument/2006/relationships/image" Target="../media/image134.svg"/><Relationship Id="rId5" Type="http://schemas.openxmlformats.org/officeDocument/2006/relationships/image" Target="../media/image128.svg"/><Relationship Id="rId15" Type="http://schemas.openxmlformats.org/officeDocument/2006/relationships/image" Target="../media/image138.svg"/><Relationship Id="rId10" Type="http://schemas.openxmlformats.org/officeDocument/2006/relationships/image" Target="../media/image133.png"/><Relationship Id="rId4" Type="http://schemas.openxmlformats.org/officeDocument/2006/relationships/image" Target="../media/image127.png"/><Relationship Id="rId9" Type="http://schemas.openxmlformats.org/officeDocument/2006/relationships/image" Target="../media/image132.svg"/><Relationship Id="rId14" Type="http://schemas.openxmlformats.org/officeDocument/2006/relationships/image" Target="../media/image137.png"/></Relationships>
</file>

<file path=ppt/slides/_rels/slide30.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41.png"/><Relationship Id="rId7" Type="http://schemas.openxmlformats.org/officeDocument/2006/relationships/image" Target="../media/image145.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44.jpg"/><Relationship Id="rId5" Type="http://schemas.openxmlformats.org/officeDocument/2006/relationships/image" Target="../media/image143.png"/><Relationship Id="rId4" Type="http://schemas.openxmlformats.org/officeDocument/2006/relationships/image" Target="../media/image142.png"/></Relationships>
</file>

<file path=ppt/slides/_rels/slide31.xml.rels><?xml version="1.0" encoding="UTF-8" standalone="yes"?>
<Relationships xmlns="http://schemas.openxmlformats.org/package/2006/relationships"><Relationship Id="rId8" Type="http://schemas.openxmlformats.org/officeDocument/2006/relationships/image" Target="../media/image153.svg"/><Relationship Id="rId3" Type="http://schemas.openxmlformats.org/officeDocument/2006/relationships/image" Target="../media/image148.png"/><Relationship Id="rId7" Type="http://schemas.openxmlformats.org/officeDocument/2006/relationships/image" Target="../media/image152.png"/><Relationship Id="rId2" Type="http://schemas.openxmlformats.org/officeDocument/2006/relationships/image" Target="../media/image147.jpg"/><Relationship Id="rId1" Type="http://schemas.openxmlformats.org/officeDocument/2006/relationships/slideLayout" Target="../slideLayouts/slideLayout2.xml"/><Relationship Id="rId6" Type="http://schemas.openxmlformats.org/officeDocument/2006/relationships/image" Target="../media/image151.svg"/><Relationship Id="rId5" Type="http://schemas.openxmlformats.org/officeDocument/2006/relationships/image" Target="../media/image150.png"/><Relationship Id="rId10" Type="http://schemas.openxmlformats.org/officeDocument/2006/relationships/image" Target="../media/image155.svg"/><Relationship Id="rId4" Type="http://schemas.openxmlformats.org/officeDocument/2006/relationships/image" Target="../media/image149.svg"/><Relationship Id="rId9" Type="http://schemas.openxmlformats.org/officeDocument/2006/relationships/image" Target="../media/image15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2" name="Rectangle: Rounded Corners 31">
            <a:extLst>
              <a:ext uri="{FF2B5EF4-FFF2-40B4-BE49-F238E27FC236}">
                <a16:creationId xmlns:a16="http://schemas.microsoft.com/office/drawing/2014/main" id="{30E7CD10-07C3-2146-02F4-8E539954E9DF}"/>
              </a:ext>
            </a:extLst>
          </p:cNvPr>
          <p:cNvSpPr/>
          <p:nvPr/>
        </p:nvSpPr>
        <p:spPr>
          <a:xfrm>
            <a:off x="1" y="0"/>
            <a:ext cx="6779490" cy="6858000"/>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EB4D381D-52A0-CE63-5419-8A5CB8D02053}"/>
              </a:ext>
            </a:extLst>
          </p:cNvPr>
          <p:cNvSpPr txBox="1"/>
          <p:nvPr/>
        </p:nvSpPr>
        <p:spPr>
          <a:xfrm>
            <a:off x="711200" y="2238612"/>
            <a:ext cx="3106005" cy="477054"/>
          </a:xfrm>
          <a:prstGeom prst="rect">
            <a:avLst/>
          </a:prstGeom>
          <a:noFill/>
        </p:spPr>
        <p:txBody>
          <a:bodyPr wrap="square" rtlCol="0">
            <a:spAutoFit/>
          </a:bodyPr>
          <a:lstStyle/>
          <a:p>
            <a:r>
              <a:rPr lang="en-US" sz="2500" b="1" spc="300" dirty="0">
                <a:solidFill>
                  <a:schemeClr val="bg1"/>
                </a:solidFill>
                <a:latin typeface="Roboto" pitchFamily="2" charset="0"/>
                <a:ea typeface="Roboto" pitchFamily="2" charset="0"/>
              </a:rPr>
              <a:t>OVERVIEW</a:t>
            </a:r>
          </a:p>
        </p:txBody>
      </p:sp>
      <p:sp>
        <p:nvSpPr>
          <p:cNvPr id="31" name="TextBox 30">
            <a:extLst>
              <a:ext uri="{FF2B5EF4-FFF2-40B4-BE49-F238E27FC236}">
                <a16:creationId xmlns:a16="http://schemas.microsoft.com/office/drawing/2014/main" id="{FE839CE4-16ED-75A3-8BAD-002A115642C2}"/>
              </a:ext>
            </a:extLst>
          </p:cNvPr>
          <p:cNvSpPr txBox="1"/>
          <p:nvPr/>
        </p:nvSpPr>
        <p:spPr>
          <a:xfrm>
            <a:off x="612247" y="2833460"/>
            <a:ext cx="5542995" cy="1015663"/>
          </a:xfrm>
          <a:prstGeom prst="rect">
            <a:avLst/>
          </a:prstGeom>
          <a:noFill/>
        </p:spPr>
        <p:txBody>
          <a:bodyPr wrap="square" rtlCol="0">
            <a:spAutoFit/>
          </a:bodyPr>
          <a:lstStyle/>
          <a:p>
            <a:r>
              <a:rPr lang="en-US" sz="6000" b="1" dirty="0" err="1">
                <a:solidFill>
                  <a:schemeClr val="bg1"/>
                </a:solidFill>
                <a:latin typeface="Roboto" pitchFamily="2" charset="0"/>
                <a:ea typeface="Roboto" pitchFamily="2" charset="0"/>
              </a:rPr>
              <a:t>GOPAPERLESS</a:t>
            </a:r>
            <a:endParaRPr lang="en-US" sz="6000" b="1" dirty="0">
              <a:solidFill>
                <a:schemeClr val="bg1"/>
              </a:solidFill>
              <a:latin typeface="Roboto" pitchFamily="2" charset="0"/>
              <a:ea typeface="Roboto" pitchFamily="2" charset="0"/>
            </a:endParaRPr>
          </a:p>
        </p:txBody>
      </p:sp>
      <p:sp>
        <p:nvSpPr>
          <p:cNvPr id="34" name="Oval 33">
            <a:extLst>
              <a:ext uri="{FF2B5EF4-FFF2-40B4-BE49-F238E27FC236}">
                <a16:creationId xmlns:a16="http://schemas.microsoft.com/office/drawing/2014/main" id="{27105203-AABE-AF59-317C-CCD0C942DEAB}"/>
              </a:ext>
            </a:extLst>
          </p:cNvPr>
          <p:cNvSpPr/>
          <p:nvPr/>
        </p:nvSpPr>
        <p:spPr>
          <a:xfrm>
            <a:off x="5052291" y="-1070586"/>
            <a:ext cx="2521527" cy="2521527"/>
          </a:xfrm>
          <a:prstGeom prst="ellipse">
            <a:avLst/>
          </a:prstGeom>
          <a:noFill/>
          <a:ln w="28575">
            <a:solidFill>
              <a:srgbClr val="FFC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350009AC-7078-B310-3BDB-1E2F6958BD60}"/>
              </a:ext>
            </a:extLst>
          </p:cNvPr>
          <p:cNvSpPr/>
          <p:nvPr/>
        </p:nvSpPr>
        <p:spPr>
          <a:xfrm>
            <a:off x="5103095" y="-1333823"/>
            <a:ext cx="2521527" cy="2521527"/>
          </a:xfrm>
          <a:prstGeom prst="ellipse">
            <a:avLst/>
          </a:prstGeom>
          <a:noFill/>
          <a:ln w="28575">
            <a:solidFill>
              <a:srgbClr val="FFC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E3C873F0-2C1C-1A96-41B3-AD482AEC2E4D}"/>
              </a:ext>
            </a:extLst>
          </p:cNvPr>
          <p:cNvSpPr/>
          <p:nvPr/>
        </p:nvSpPr>
        <p:spPr>
          <a:xfrm>
            <a:off x="-327887" y="5679109"/>
            <a:ext cx="1528615" cy="1528615"/>
          </a:xfrm>
          <a:prstGeom prst="ellipse">
            <a:avLst/>
          </a:prstGeom>
          <a:noFill/>
          <a:ln w="28575">
            <a:solidFill>
              <a:srgbClr val="FFC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5B5A72C0-F371-5B85-22B1-F30DFEA06F43}"/>
              </a:ext>
            </a:extLst>
          </p:cNvPr>
          <p:cNvSpPr/>
          <p:nvPr/>
        </p:nvSpPr>
        <p:spPr>
          <a:xfrm>
            <a:off x="-394514" y="5197926"/>
            <a:ext cx="2013523" cy="2118574"/>
          </a:xfrm>
          <a:prstGeom prst="ellipse">
            <a:avLst/>
          </a:prstGeom>
          <a:noFill/>
          <a:ln w="28575">
            <a:solidFill>
              <a:srgbClr val="FFC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42215F53-DFBE-B6DC-9134-3E555B5AFBF3}"/>
              </a:ext>
            </a:extLst>
          </p:cNvPr>
          <p:cNvSpPr/>
          <p:nvPr/>
        </p:nvSpPr>
        <p:spPr>
          <a:xfrm>
            <a:off x="4435454" y="-1184607"/>
            <a:ext cx="3542145" cy="3542145"/>
          </a:xfrm>
          <a:prstGeom prst="ellipse">
            <a:avLst/>
          </a:prstGeom>
          <a:noFill/>
          <a:ln w="28575">
            <a:solidFill>
              <a:srgbClr val="FFC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9324C0E3-1159-117C-7079-A434FE69A4BB}"/>
              </a:ext>
            </a:extLst>
          </p:cNvPr>
          <p:cNvSpPr/>
          <p:nvPr/>
        </p:nvSpPr>
        <p:spPr>
          <a:xfrm>
            <a:off x="6779491" y="0"/>
            <a:ext cx="5412509" cy="6858000"/>
          </a:xfrm>
          <a:prstGeom prst="roundRect">
            <a:avLst/>
          </a:prstGeom>
          <a:blipFill dpi="0" rotWithShape="1">
            <a:blip r:embed="rId2">
              <a:alphaModFix amt="92000"/>
            </a:blip>
            <a:srcRect/>
            <a:stretch>
              <a:fillRect l="-2000" r="-396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A blue text on a black background&#10;&#10;Description automatically generated">
            <a:extLst>
              <a:ext uri="{FF2B5EF4-FFF2-40B4-BE49-F238E27FC236}">
                <a16:creationId xmlns:a16="http://schemas.microsoft.com/office/drawing/2014/main" id="{1C289FCB-CABA-E357-37CE-9A9A848F03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744" y="472279"/>
            <a:ext cx="1955370" cy="978662"/>
          </a:xfrm>
          <a:prstGeom prst="rect">
            <a:avLst/>
          </a:prstGeom>
        </p:spPr>
      </p:pic>
      <p:sp>
        <p:nvSpPr>
          <p:cNvPr id="39" name="Rectangle 38">
            <a:extLst>
              <a:ext uri="{FF2B5EF4-FFF2-40B4-BE49-F238E27FC236}">
                <a16:creationId xmlns:a16="http://schemas.microsoft.com/office/drawing/2014/main" id="{17528F55-E124-C177-2CB4-EA99CA015422}"/>
              </a:ext>
            </a:extLst>
          </p:cNvPr>
          <p:cNvSpPr/>
          <p:nvPr/>
        </p:nvSpPr>
        <p:spPr>
          <a:xfrm>
            <a:off x="711200" y="4256969"/>
            <a:ext cx="2549236" cy="27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Graphic 40" descr="Badge New with solid fill">
            <a:extLst>
              <a:ext uri="{FF2B5EF4-FFF2-40B4-BE49-F238E27FC236}">
                <a16:creationId xmlns:a16="http://schemas.microsoft.com/office/drawing/2014/main" id="{D38F9D58-0341-E80A-51EA-C69FDAFD542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46285" y="6031846"/>
            <a:ext cx="272473" cy="272473"/>
          </a:xfrm>
          <a:prstGeom prst="rect">
            <a:avLst/>
          </a:prstGeom>
        </p:spPr>
      </p:pic>
      <p:sp>
        <p:nvSpPr>
          <p:cNvPr id="44" name="TextBox 43">
            <a:extLst>
              <a:ext uri="{FF2B5EF4-FFF2-40B4-BE49-F238E27FC236}">
                <a16:creationId xmlns:a16="http://schemas.microsoft.com/office/drawing/2014/main" id="{DE24D7AE-63D5-0622-49D2-93F4239783F9}"/>
              </a:ext>
            </a:extLst>
          </p:cNvPr>
          <p:cNvSpPr txBox="1"/>
          <p:nvPr/>
        </p:nvSpPr>
        <p:spPr>
          <a:xfrm>
            <a:off x="657283" y="4571545"/>
            <a:ext cx="5874011"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Online identity verification and signing platform with full optimal features</a:t>
            </a:r>
          </a:p>
        </p:txBody>
      </p:sp>
      <p:pic>
        <p:nvPicPr>
          <p:cNvPr id="3" name="Graphic 2" descr="Badge New with solid fill">
            <a:extLst>
              <a:ext uri="{FF2B5EF4-FFF2-40B4-BE49-F238E27FC236}">
                <a16:creationId xmlns:a16="http://schemas.microsoft.com/office/drawing/2014/main" id="{E5C43D23-1403-8F11-D3D2-538020F2B9D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62981" y="6031846"/>
            <a:ext cx="272473" cy="272473"/>
          </a:xfrm>
          <a:prstGeom prst="rect">
            <a:avLst/>
          </a:prstGeom>
        </p:spPr>
      </p:pic>
      <p:pic>
        <p:nvPicPr>
          <p:cNvPr id="5" name="Graphic 4" descr="Badge New with solid fill">
            <a:extLst>
              <a:ext uri="{FF2B5EF4-FFF2-40B4-BE49-F238E27FC236}">
                <a16:creationId xmlns:a16="http://schemas.microsoft.com/office/drawing/2014/main" id="{58604918-7ACE-1906-6402-46DA96306F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29590" y="6031846"/>
            <a:ext cx="272473" cy="272473"/>
          </a:xfrm>
          <a:prstGeom prst="rect">
            <a:avLst/>
          </a:prstGeom>
        </p:spPr>
      </p:pic>
      <p:pic>
        <p:nvPicPr>
          <p:cNvPr id="6" name="Graphic 5" descr="Badge New with solid fill">
            <a:extLst>
              <a:ext uri="{FF2B5EF4-FFF2-40B4-BE49-F238E27FC236}">
                <a16:creationId xmlns:a16="http://schemas.microsoft.com/office/drawing/2014/main" id="{5B91F426-C9E7-BB91-669C-DF12FE44AEB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12895" y="6031846"/>
            <a:ext cx="272473" cy="272473"/>
          </a:xfrm>
          <a:prstGeom prst="rect">
            <a:avLst/>
          </a:prstGeom>
        </p:spPr>
      </p:pic>
      <p:pic>
        <p:nvPicPr>
          <p:cNvPr id="7" name="Graphic 6" descr="Badge New with solid fill">
            <a:extLst>
              <a:ext uri="{FF2B5EF4-FFF2-40B4-BE49-F238E27FC236}">
                <a16:creationId xmlns:a16="http://schemas.microsoft.com/office/drawing/2014/main" id="{5C663ECB-E0E2-F2D1-BD15-80D005B57A3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496200" y="6031846"/>
            <a:ext cx="272473" cy="272473"/>
          </a:xfrm>
          <a:prstGeom prst="rect">
            <a:avLst/>
          </a:prstGeom>
        </p:spPr>
      </p:pic>
    </p:spTree>
    <p:extLst>
      <p:ext uri="{BB962C8B-B14F-4D97-AF65-F5344CB8AC3E}">
        <p14:creationId xmlns:p14="http://schemas.microsoft.com/office/powerpoint/2010/main" val="338780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3"/>
                                        </p:tgtEl>
                                      </p:cBhvr>
                                    </p:animEffect>
                                    <p:animScale>
                                      <p:cBhvr>
                                        <p:cTn id="7" dur="250" autoRev="1" fill="hold"/>
                                        <p:tgtEl>
                                          <p:spTgt spid="33"/>
                                        </p:tgtEl>
                                      </p:cBhvr>
                                      <p:by x="105000" y="105000"/>
                                    </p:animScale>
                                  </p:childTnLst>
                                </p:cTn>
                              </p:par>
                              <p:par>
                                <p:cTn id="8" presetID="8" presetClass="emph" presetSubtype="0" fill="hold" grpId="0" nodeType="withEffect">
                                  <p:stCondLst>
                                    <p:cond delay="0"/>
                                  </p:stCondLst>
                                  <p:childTnLst>
                                    <p:animRot by="21600000">
                                      <p:cBhvr>
                                        <p:cTn id="9" dur="1500" fill="hold"/>
                                        <p:tgtEl>
                                          <p:spTgt spid="35"/>
                                        </p:tgtEl>
                                        <p:attrNameLst>
                                          <p:attrName>r</p:attrName>
                                        </p:attrNameLst>
                                      </p:cBhvr>
                                    </p:animRot>
                                  </p:childTnLst>
                                </p:cTn>
                              </p:par>
                              <p:par>
                                <p:cTn id="10" presetID="8" presetClass="emph" presetSubtype="0" fill="hold" grpId="0" nodeType="withEffect">
                                  <p:stCondLst>
                                    <p:cond delay="0"/>
                                  </p:stCondLst>
                                  <p:childTnLst>
                                    <p:animRot by="21600000">
                                      <p:cBhvr>
                                        <p:cTn id="11" dur="1750" fill="hold"/>
                                        <p:tgtEl>
                                          <p:spTgt spid="34"/>
                                        </p:tgtEl>
                                        <p:attrNameLst>
                                          <p:attrName>r</p:attrName>
                                        </p:attrNameLst>
                                      </p:cBhvr>
                                    </p:animRot>
                                  </p:childTnLst>
                                </p:cTn>
                              </p:par>
                              <p:par>
                                <p:cTn id="12" presetID="8" presetClass="emph" presetSubtype="0" fill="hold" grpId="0" nodeType="withEffect">
                                  <p:stCondLst>
                                    <p:cond delay="0"/>
                                  </p:stCondLst>
                                  <p:childTnLst>
                                    <p:animRot by="21600000">
                                      <p:cBhvr>
                                        <p:cTn id="13" dur="2000" fill="hold"/>
                                        <p:tgtEl>
                                          <p:spTgt spid="38"/>
                                        </p:tgtEl>
                                        <p:attrNameLst>
                                          <p:attrName>r</p:attrName>
                                        </p:attrNameLst>
                                      </p:cBhvr>
                                    </p:animRot>
                                  </p:childTnLst>
                                </p:cTn>
                              </p:par>
                              <p:par>
                                <p:cTn id="14" presetID="8" presetClass="emph" presetSubtype="0" fill="hold" grpId="0" nodeType="withEffect">
                                  <p:stCondLst>
                                    <p:cond delay="0"/>
                                  </p:stCondLst>
                                  <p:childTnLst>
                                    <p:animRot by="21600000">
                                      <p:cBhvr>
                                        <p:cTn id="15" dur="1750" fill="hold"/>
                                        <p:tgtEl>
                                          <p:spTgt spid="36"/>
                                        </p:tgtEl>
                                        <p:attrNameLst>
                                          <p:attrName>r</p:attrName>
                                        </p:attrNameLst>
                                      </p:cBhvr>
                                    </p:animRot>
                                  </p:childTnLst>
                                </p:cTn>
                              </p:par>
                              <p:par>
                                <p:cTn id="16" presetID="8" presetClass="emph" presetSubtype="0" fill="hold" grpId="0" nodeType="withEffect">
                                  <p:stCondLst>
                                    <p:cond delay="0"/>
                                  </p:stCondLst>
                                  <p:childTnLst>
                                    <p:animRot by="21600000">
                                      <p:cBhvr>
                                        <p:cTn id="17" dur="2000" fill="hold"/>
                                        <p:tgtEl>
                                          <p:spTgt spid="37"/>
                                        </p:tgtEl>
                                        <p:attrNameLst>
                                          <p:attrName>r</p:attrName>
                                        </p:attrNameLst>
                                      </p:cBhvr>
                                    </p:animRot>
                                  </p:childTnLst>
                                </p:cTn>
                              </p:par>
                              <p:par>
                                <p:cTn id="18" presetID="8" presetClass="emph" presetSubtype="0" fill="hold" nodeType="withEffect">
                                  <p:stCondLst>
                                    <p:cond delay="0"/>
                                  </p:stCondLst>
                                  <p:childTnLst>
                                    <p:animRot by="21600000">
                                      <p:cBhvr>
                                        <p:cTn id="19" dur="2000" fill="hold"/>
                                        <p:tgtEl>
                                          <p:spTgt spid="7"/>
                                        </p:tgtEl>
                                        <p:attrNameLst>
                                          <p:attrName>r</p:attrName>
                                        </p:attrNameLst>
                                      </p:cBhvr>
                                    </p:animRot>
                                  </p:childTnLst>
                                </p:cTn>
                              </p:par>
                              <p:par>
                                <p:cTn id="20" presetID="8" presetClass="emph" presetSubtype="0" fill="hold" nodeType="withEffect">
                                  <p:stCondLst>
                                    <p:cond delay="0"/>
                                  </p:stCondLst>
                                  <p:childTnLst>
                                    <p:animRot by="21600000">
                                      <p:cBhvr>
                                        <p:cTn id="21" dur="2000" fill="hold"/>
                                        <p:tgtEl>
                                          <p:spTgt spid="5"/>
                                        </p:tgtEl>
                                        <p:attrNameLst>
                                          <p:attrName>r</p:attrName>
                                        </p:attrNameLst>
                                      </p:cBhvr>
                                    </p:animRot>
                                  </p:childTnLst>
                                </p:cTn>
                              </p:par>
                              <p:par>
                                <p:cTn id="22" presetID="8" presetClass="emph" presetSubtype="0" fill="hold" nodeType="withEffect">
                                  <p:stCondLst>
                                    <p:cond delay="0"/>
                                  </p:stCondLst>
                                  <p:childTnLst>
                                    <p:animRot by="21600000">
                                      <p:cBhvr>
                                        <p:cTn id="23" dur="2000" fill="hold"/>
                                        <p:tgtEl>
                                          <p:spTgt spid="41"/>
                                        </p:tgtEl>
                                        <p:attrNameLst>
                                          <p:attrName>r</p:attrName>
                                        </p:attrNameLst>
                                      </p:cBhvr>
                                    </p:animRot>
                                  </p:childTnLst>
                                </p:cTn>
                              </p:par>
                              <p:par>
                                <p:cTn id="24" presetID="8" presetClass="emph" presetSubtype="0" fill="hold" nodeType="withEffect">
                                  <p:stCondLst>
                                    <p:cond delay="0"/>
                                  </p:stCondLst>
                                  <p:childTnLst>
                                    <p:animRot by="21600000">
                                      <p:cBhvr>
                                        <p:cTn id="25" dur="2000" fill="hold"/>
                                        <p:tgtEl>
                                          <p:spTgt spid="3"/>
                                        </p:tgtEl>
                                        <p:attrNameLst>
                                          <p:attrName>r</p:attrName>
                                        </p:attrNameLst>
                                      </p:cBhvr>
                                    </p:animRot>
                                  </p:childTnLst>
                                </p:cTn>
                              </p:par>
                              <p:par>
                                <p:cTn id="26" presetID="8" presetClass="emph" presetSubtype="0" fill="hold" nodeType="withEffect">
                                  <p:stCondLst>
                                    <p:cond delay="0"/>
                                  </p:stCondLst>
                                  <p:childTnLst>
                                    <p:animRot by="21600000">
                                      <p:cBhvr>
                                        <p:cTn id="27"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ity skyline at night&#10;&#10;Description automatically generated">
            <a:extLst>
              <a:ext uri="{FF2B5EF4-FFF2-40B4-BE49-F238E27FC236}">
                <a16:creationId xmlns:a16="http://schemas.microsoft.com/office/drawing/2014/main" id="{5B708B67-72DD-8AE3-E9EC-1DE7BAD47C91}"/>
              </a:ext>
            </a:extLst>
          </p:cNvPr>
          <p:cNvPicPr>
            <a:picLocks noChangeAspect="1"/>
          </p:cNvPicPr>
          <p:nvPr/>
        </p:nvPicPr>
        <p:blipFill rotWithShape="1">
          <a:blip r:embed="rId2">
            <a:extLst>
              <a:ext uri="{28A0092B-C50C-407E-A947-70E740481C1C}">
                <a14:useLocalDpi xmlns:a14="http://schemas.microsoft.com/office/drawing/2010/main" val="0"/>
              </a:ext>
            </a:extLst>
          </a:blip>
          <a:srcRect r="55242"/>
          <a:stretch/>
        </p:blipFill>
        <p:spPr>
          <a:xfrm>
            <a:off x="0" y="0"/>
            <a:ext cx="4599709" cy="6858000"/>
          </a:xfrm>
          <a:prstGeom prst="rect">
            <a:avLst/>
          </a:prstGeom>
        </p:spPr>
      </p:pic>
      <p:sp>
        <p:nvSpPr>
          <p:cNvPr id="6" name="Rectangle 5">
            <a:extLst>
              <a:ext uri="{FF2B5EF4-FFF2-40B4-BE49-F238E27FC236}">
                <a16:creationId xmlns:a16="http://schemas.microsoft.com/office/drawing/2014/main" id="{FF98A937-C35D-A218-2AD2-0F2B96427578}"/>
              </a:ext>
            </a:extLst>
          </p:cNvPr>
          <p:cNvSpPr/>
          <p:nvPr/>
        </p:nvSpPr>
        <p:spPr>
          <a:xfrm>
            <a:off x="0" y="0"/>
            <a:ext cx="4599709" cy="6858000"/>
          </a:xfrm>
          <a:prstGeom prst="rect">
            <a:avLst/>
          </a:prstGeom>
          <a:solidFill>
            <a:schemeClr val="accent5">
              <a:lumMod val="5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typing on a computer&#10;&#10;Description automatically generated">
            <a:extLst>
              <a:ext uri="{FF2B5EF4-FFF2-40B4-BE49-F238E27FC236}">
                <a16:creationId xmlns:a16="http://schemas.microsoft.com/office/drawing/2014/main" id="{361F384C-F1C7-4AFB-6051-24CE8F602A7F}"/>
              </a:ext>
            </a:extLst>
          </p:cNvPr>
          <p:cNvPicPr>
            <a:picLocks noChangeAspect="1"/>
          </p:cNvPicPr>
          <p:nvPr/>
        </p:nvPicPr>
        <p:blipFill rotWithShape="1">
          <a:blip r:embed="rId3">
            <a:extLst>
              <a:ext uri="{28A0092B-C50C-407E-A947-70E740481C1C}">
                <a14:useLocalDpi xmlns:a14="http://schemas.microsoft.com/office/drawing/2010/main" val="0"/>
              </a:ext>
            </a:extLst>
          </a:blip>
          <a:srcRect l="-164" r="10734" b="16051"/>
          <a:stretch/>
        </p:blipFill>
        <p:spPr>
          <a:xfrm>
            <a:off x="-18472" y="1766454"/>
            <a:ext cx="5313291" cy="3325092"/>
          </a:xfrm>
          <a:prstGeom prst="rect">
            <a:avLst/>
          </a:prstGeom>
        </p:spPr>
      </p:pic>
      <p:sp>
        <p:nvSpPr>
          <p:cNvPr id="9" name="TextBox 8">
            <a:extLst>
              <a:ext uri="{FF2B5EF4-FFF2-40B4-BE49-F238E27FC236}">
                <a16:creationId xmlns:a16="http://schemas.microsoft.com/office/drawing/2014/main" id="{66454F69-617A-428A-AC37-84B2C99513DC}"/>
              </a:ext>
            </a:extLst>
          </p:cNvPr>
          <p:cNvSpPr txBox="1"/>
          <p:nvPr/>
        </p:nvSpPr>
        <p:spPr>
          <a:xfrm>
            <a:off x="7362705" y="293830"/>
            <a:ext cx="3340915" cy="707886"/>
          </a:xfrm>
          <a:prstGeom prst="rect">
            <a:avLst/>
          </a:prstGeom>
          <a:noFill/>
        </p:spPr>
        <p:txBody>
          <a:bodyPr wrap="square" rtlCol="0">
            <a:spAutoFit/>
          </a:bodyPr>
          <a:lstStyle/>
          <a:p>
            <a:r>
              <a:rPr lang="en-US" sz="4000" b="1" dirty="0">
                <a:solidFill>
                  <a:srgbClr val="015577"/>
                </a:solidFill>
                <a:latin typeface="Roboto" pitchFamily="2" charset="0"/>
                <a:ea typeface="Roboto" pitchFamily="2" charset="0"/>
              </a:rPr>
              <a:t>CONTENTS</a:t>
            </a:r>
          </a:p>
        </p:txBody>
      </p:sp>
      <p:grpSp>
        <p:nvGrpSpPr>
          <p:cNvPr id="2" name="Group 1">
            <a:extLst>
              <a:ext uri="{FF2B5EF4-FFF2-40B4-BE49-F238E27FC236}">
                <a16:creationId xmlns:a16="http://schemas.microsoft.com/office/drawing/2014/main" id="{FEB10C4E-F117-915A-00C4-2A30C4774865}"/>
              </a:ext>
            </a:extLst>
          </p:cNvPr>
          <p:cNvGrpSpPr/>
          <p:nvPr/>
        </p:nvGrpSpPr>
        <p:grpSpPr>
          <a:xfrm>
            <a:off x="5790045" y="3203401"/>
            <a:ext cx="5310908" cy="640080"/>
            <a:chOff x="6096000" y="3212981"/>
            <a:chExt cx="5310908" cy="640080"/>
          </a:xfrm>
        </p:grpSpPr>
        <p:grpSp>
          <p:nvGrpSpPr>
            <p:cNvPr id="18" name="Group 17">
              <a:extLst>
                <a:ext uri="{FF2B5EF4-FFF2-40B4-BE49-F238E27FC236}">
                  <a16:creationId xmlns:a16="http://schemas.microsoft.com/office/drawing/2014/main" id="{53420C59-149C-D85C-BDC0-56107FDE1288}"/>
                </a:ext>
              </a:extLst>
            </p:cNvPr>
            <p:cNvGrpSpPr/>
            <p:nvPr/>
          </p:nvGrpSpPr>
          <p:grpSpPr>
            <a:xfrm>
              <a:off x="6584201" y="3328994"/>
              <a:ext cx="4822707" cy="457200"/>
              <a:chOff x="6991926" y="2784050"/>
              <a:chExt cx="4822707" cy="457200"/>
            </a:xfrm>
          </p:grpSpPr>
          <p:sp>
            <p:nvSpPr>
              <p:cNvPr id="17" name="Rectangle 16">
                <a:extLst>
                  <a:ext uri="{FF2B5EF4-FFF2-40B4-BE49-F238E27FC236}">
                    <a16:creationId xmlns:a16="http://schemas.microsoft.com/office/drawing/2014/main" id="{C215D237-56A5-E43E-D72F-CAC3DD981877}"/>
                  </a:ext>
                </a:extLst>
              </p:cNvPr>
              <p:cNvSpPr/>
              <p:nvPr/>
            </p:nvSpPr>
            <p:spPr>
              <a:xfrm>
                <a:off x="6991926" y="2784050"/>
                <a:ext cx="4822707" cy="457200"/>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2786966-0C64-4D97-EDAA-98C209F790D3}"/>
                  </a:ext>
                </a:extLst>
              </p:cNvPr>
              <p:cNvSpPr txBox="1"/>
              <p:nvPr/>
            </p:nvSpPr>
            <p:spPr>
              <a:xfrm>
                <a:off x="7241986" y="2848702"/>
                <a:ext cx="3683981" cy="338554"/>
              </a:xfrm>
              <a:prstGeom prst="rect">
                <a:avLst/>
              </a:prstGeom>
              <a:noFill/>
            </p:spPr>
            <p:txBody>
              <a:bodyPr wrap="square" rtlCol="0">
                <a:spAutoFit/>
              </a:bodyPr>
              <a:lstStyle/>
              <a:p>
                <a:r>
                  <a:rPr lang="en-US" sz="1600" b="1" dirty="0" err="1">
                    <a:solidFill>
                      <a:schemeClr val="bg1"/>
                    </a:solidFill>
                    <a:latin typeface="Roboto" pitchFamily="2" charset="0"/>
                    <a:ea typeface="Roboto" pitchFamily="2" charset="0"/>
                  </a:rPr>
                  <a:t>GOPAPERLESS</a:t>
                </a:r>
                <a:r>
                  <a:rPr lang="en-US" sz="1600" b="1" dirty="0">
                    <a:solidFill>
                      <a:schemeClr val="bg1"/>
                    </a:solidFill>
                    <a:latin typeface="Roboto" pitchFamily="2" charset="0"/>
                    <a:ea typeface="Roboto" pitchFamily="2" charset="0"/>
                  </a:rPr>
                  <a:t> SYSTEM OVERVIEW</a:t>
                </a:r>
              </a:p>
            </p:txBody>
          </p:sp>
        </p:grpSp>
        <p:grpSp>
          <p:nvGrpSpPr>
            <p:cNvPr id="23" name="Group 22">
              <a:extLst>
                <a:ext uri="{FF2B5EF4-FFF2-40B4-BE49-F238E27FC236}">
                  <a16:creationId xmlns:a16="http://schemas.microsoft.com/office/drawing/2014/main" id="{A361F112-4EF9-C8E8-8069-F9E4B193641B}"/>
                </a:ext>
              </a:extLst>
            </p:cNvPr>
            <p:cNvGrpSpPr/>
            <p:nvPr/>
          </p:nvGrpSpPr>
          <p:grpSpPr>
            <a:xfrm>
              <a:off x="6096000" y="3212981"/>
              <a:ext cx="649316" cy="640080"/>
              <a:chOff x="6208330" y="2496127"/>
              <a:chExt cx="649316" cy="640080"/>
            </a:xfrm>
          </p:grpSpPr>
          <p:sp>
            <p:nvSpPr>
              <p:cNvPr id="10" name="Oval 9">
                <a:extLst>
                  <a:ext uri="{FF2B5EF4-FFF2-40B4-BE49-F238E27FC236}">
                    <a16:creationId xmlns:a16="http://schemas.microsoft.com/office/drawing/2014/main" id="{640DEEAE-DBF2-8409-F191-1E5460DC8132}"/>
                  </a:ext>
                </a:extLst>
              </p:cNvPr>
              <p:cNvSpPr/>
              <p:nvPr/>
            </p:nvSpPr>
            <p:spPr>
              <a:xfrm>
                <a:off x="6208330" y="2496127"/>
                <a:ext cx="640080" cy="64008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Atom with solid fill">
                <a:extLst>
                  <a:ext uri="{FF2B5EF4-FFF2-40B4-BE49-F238E27FC236}">
                    <a16:creationId xmlns:a16="http://schemas.microsoft.com/office/drawing/2014/main" id="{9B4D6599-04D8-498A-0288-FEAFE10890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17566" y="2496127"/>
                <a:ext cx="640080" cy="640080"/>
              </a:xfrm>
              <a:prstGeom prst="rect">
                <a:avLst/>
              </a:prstGeom>
            </p:spPr>
          </p:pic>
        </p:grpSp>
      </p:grpSp>
      <p:grpSp>
        <p:nvGrpSpPr>
          <p:cNvPr id="36" name="Group 35">
            <a:extLst>
              <a:ext uri="{FF2B5EF4-FFF2-40B4-BE49-F238E27FC236}">
                <a16:creationId xmlns:a16="http://schemas.microsoft.com/office/drawing/2014/main" id="{67D5FD0B-710D-B61B-B81A-78546E8C33F6}"/>
              </a:ext>
            </a:extLst>
          </p:cNvPr>
          <p:cNvGrpSpPr/>
          <p:nvPr/>
        </p:nvGrpSpPr>
        <p:grpSpPr>
          <a:xfrm>
            <a:off x="5790045" y="4087240"/>
            <a:ext cx="5320144" cy="647276"/>
            <a:chOff x="5790045" y="4080291"/>
            <a:chExt cx="5320144" cy="647276"/>
          </a:xfrm>
        </p:grpSpPr>
        <p:grpSp>
          <p:nvGrpSpPr>
            <p:cNvPr id="3" name="Group 2">
              <a:extLst>
                <a:ext uri="{FF2B5EF4-FFF2-40B4-BE49-F238E27FC236}">
                  <a16:creationId xmlns:a16="http://schemas.microsoft.com/office/drawing/2014/main" id="{AFE0E3EB-E920-6E77-B348-B935D9C1F992}"/>
                </a:ext>
              </a:extLst>
            </p:cNvPr>
            <p:cNvGrpSpPr/>
            <p:nvPr/>
          </p:nvGrpSpPr>
          <p:grpSpPr>
            <a:xfrm>
              <a:off x="5799281" y="4080291"/>
              <a:ext cx="5310908" cy="640080"/>
              <a:chOff x="6096000" y="3212981"/>
              <a:chExt cx="5310908" cy="640080"/>
            </a:xfrm>
          </p:grpSpPr>
          <p:grpSp>
            <p:nvGrpSpPr>
              <p:cNvPr id="4" name="Group 3">
                <a:extLst>
                  <a:ext uri="{FF2B5EF4-FFF2-40B4-BE49-F238E27FC236}">
                    <a16:creationId xmlns:a16="http://schemas.microsoft.com/office/drawing/2014/main" id="{0738F59D-957E-1386-4A84-E52075F84837}"/>
                  </a:ext>
                </a:extLst>
              </p:cNvPr>
              <p:cNvGrpSpPr/>
              <p:nvPr/>
            </p:nvGrpSpPr>
            <p:grpSpPr>
              <a:xfrm>
                <a:off x="6584201" y="3328994"/>
                <a:ext cx="4822707" cy="457200"/>
                <a:chOff x="6991926" y="2784050"/>
                <a:chExt cx="4822707" cy="457200"/>
              </a:xfrm>
            </p:grpSpPr>
            <p:sp>
              <p:nvSpPr>
                <p:cNvPr id="24" name="Rectangle 23">
                  <a:extLst>
                    <a:ext uri="{FF2B5EF4-FFF2-40B4-BE49-F238E27FC236}">
                      <a16:creationId xmlns:a16="http://schemas.microsoft.com/office/drawing/2014/main" id="{106DDF87-0BE4-363C-E67A-7B85215FF695}"/>
                    </a:ext>
                  </a:extLst>
                </p:cNvPr>
                <p:cNvSpPr/>
                <p:nvPr/>
              </p:nvSpPr>
              <p:spPr>
                <a:xfrm>
                  <a:off x="6991926" y="2784050"/>
                  <a:ext cx="4822707" cy="457200"/>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8760B11D-AC5B-7018-28D7-9E4E7CAF0BEB}"/>
                    </a:ext>
                  </a:extLst>
                </p:cNvPr>
                <p:cNvSpPr txBox="1"/>
                <p:nvPr/>
              </p:nvSpPr>
              <p:spPr>
                <a:xfrm>
                  <a:off x="7241986" y="2848702"/>
                  <a:ext cx="4407549" cy="338554"/>
                </a:xfrm>
                <a:prstGeom prst="rect">
                  <a:avLst/>
                </a:prstGeom>
                <a:noFill/>
              </p:spPr>
              <p:txBody>
                <a:bodyPr wrap="square" rtlCol="0">
                  <a:spAutoFit/>
                </a:bodyPr>
                <a:lstStyle/>
                <a:p>
                  <a:r>
                    <a:rPr lang="en-US" sz="1600" b="1" dirty="0" err="1">
                      <a:solidFill>
                        <a:schemeClr val="bg1"/>
                      </a:solidFill>
                      <a:latin typeface="Roboto" pitchFamily="2" charset="0"/>
                      <a:ea typeface="Roboto" pitchFamily="2" charset="0"/>
                    </a:rPr>
                    <a:t>GOPAPERLESS</a:t>
                  </a:r>
                  <a:r>
                    <a:rPr lang="en-US" sz="1600" b="1" dirty="0">
                      <a:solidFill>
                        <a:schemeClr val="bg1"/>
                      </a:solidFill>
                      <a:latin typeface="Roboto" pitchFamily="2" charset="0"/>
                      <a:ea typeface="Roboto" pitchFamily="2" charset="0"/>
                    </a:rPr>
                    <a:t> SOLUTIONS</a:t>
                  </a:r>
                </a:p>
              </p:txBody>
            </p:sp>
          </p:grpSp>
          <p:sp>
            <p:nvSpPr>
              <p:cNvPr id="12" name="Oval 11">
                <a:extLst>
                  <a:ext uri="{FF2B5EF4-FFF2-40B4-BE49-F238E27FC236}">
                    <a16:creationId xmlns:a16="http://schemas.microsoft.com/office/drawing/2014/main" id="{CDDED146-AC02-B297-3D49-951EEF1F0C4C}"/>
                  </a:ext>
                </a:extLst>
              </p:cNvPr>
              <p:cNvSpPr/>
              <p:nvPr/>
            </p:nvSpPr>
            <p:spPr>
              <a:xfrm>
                <a:off x="6096000" y="3212981"/>
                <a:ext cx="640080" cy="64008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6" name="Graphic 25" descr="Badge Tick with solid fill">
              <a:extLst>
                <a:ext uri="{FF2B5EF4-FFF2-40B4-BE49-F238E27FC236}">
                  <a16:creationId xmlns:a16="http://schemas.microsoft.com/office/drawing/2014/main" id="{52D0C3FE-6491-815E-5694-4C564A7E216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90045" y="4087487"/>
              <a:ext cx="640080" cy="640080"/>
            </a:xfrm>
            <a:prstGeom prst="rect">
              <a:avLst/>
            </a:prstGeom>
          </p:spPr>
        </p:pic>
      </p:grpSp>
      <p:grpSp>
        <p:nvGrpSpPr>
          <p:cNvPr id="39" name="Group 38">
            <a:extLst>
              <a:ext uri="{FF2B5EF4-FFF2-40B4-BE49-F238E27FC236}">
                <a16:creationId xmlns:a16="http://schemas.microsoft.com/office/drawing/2014/main" id="{0922B4EB-E1FF-D1DA-1D5B-87E01426DAE1}"/>
              </a:ext>
            </a:extLst>
          </p:cNvPr>
          <p:cNvGrpSpPr/>
          <p:nvPr/>
        </p:nvGrpSpPr>
        <p:grpSpPr>
          <a:xfrm>
            <a:off x="5790045" y="2319562"/>
            <a:ext cx="5310908" cy="640080"/>
            <a:chOff x="5808517" y="2319562"/>
            <a:chExt cx="5310908" cy="640080"/>
          </a:xfrm>
        </p:grpSpPr>
        <p:grpSp>
          <p:nvGrpSpPr>
            <p:cNvPr id="27" name="Group 26">
              <a:extLst>
                <a:ext uri="{FF2B5EF4-FFF2-40B4-BE49-F238E27FC236}">
                  <a16:creationId xmlns:a16="http://schemas.microsoft.com/office/drawing/2014/main" id="{0F48B202-7E10-AD3F-C330-51DDC1D8B84D}"/>
                </a:ext>
              </a:extLst>
            </p:cNvPr>
            <p:cNvGrpSpPr/>
            <p:nvPr/>
          </p:nvGrpSpPr>
          <p:grpSpPr>
            <a:xfrm>
              <a:off x="5808517" y="2319562"/>
              <a:ext cx="5310908" cy="640080"/>
              <a:chOff x="6096000" y="3212981"/>
              <a:chExt cx="5310908" cy="640080"/>
            </a:xfrm>
          </p:grpSpPr>
          <p:grpSp>
            <p:nvGrpSpPr>
              <p:cNvPr id="28" name="Group 27">
                <a:extLst>
                  <a:ext uri="{FF2B5EF4-FFF2-40B4-BE49-F238E27FC236}">
                    <a16:creationId xmlns:a16="http://schemas.microsoft.com/office/drawing/2014/main" id="{DDEFB73B-2A08-36ED-8C16-D9BF98783459}"/>
                  </a:ext>
                </a:extLst>
              </p:cNvPr>
              <p:cNvGrpSpPr/>
              <p:nvPr/>
            </p:nvGrpSpPr>
            <p:grpSpPr>
              <a:xfrm>
                <a:off x="6584201" y="3328994"/>
                <a:ext cx="4822707" cy="457200"/>
                <a:chOff x="6991926" y="2784050"/>
                <a:chExt cx="4822707" cy="457200"/>
              </a:xfrm>
            </p:grpSpPr>
            <p:sp>
              <p:nvSpPr>
                <p:cNvPr id="32" name="Rectangle 31">
                  <a:extLst>
                    <a:ext uri="{FF2B5EF4-FFF2-40B4-BE49-F238E27FC236}">
                      <a16:creationId xmlns:a16="http://schemas.microsoft.com/office/drawing/2014/main" id="{D9907D85-78D1-5DBB-E75B-B8B9793457F3}"/>
                    </a:ext>
                  </a:extLst>
                </p:cNvPr>
                <p:cNvSpPr/>
                <p:nvPr/>
              </p:nvSpPr>
              <p:spPr>
                <a:xfrm>
                  <a:off x="6991926" y="2784050"/>
                  <a:ext cx="4822707" cy="457200"/>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B28CB986-00ED-EA49-5584-C9DFA915F258}"/>
                    </a:ext>
                  </a:extLst>
                </p:cNvPr>
                <p:cNvSpPr txBox="1"/>
                <p:nvPr/>
              </p:nvSpPr>
              <p:spPr>
                <a:xfrm>
                  <a:off x="7241986" y="2848702"/>
                  <a:ext cx="3683981"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WHY </a:t>
                  </a:r>
                  <a:r>
                    <a:rPr lang="en-US" sz="1600" b="1" dirty="0" err="1">
                      <a:solidFill>
                        <a:schemeClr val="bg1"/>
                      </a:solidFill>
                      <a:latin typeface="Roboto" pitchFamily="2" charset="0"/>
                      <a:ea typeface="Roboto" pitchFamily="2" charset="0"/>
                    </a:rPr>
                    <a:t>GOPAPERLESS</a:t>
                  </a:r>
                  <a:r>
                    <a:rPr lang="en-US" sz="1600" b="1" dirty="0">
                      <a:solidFill>
                        <a:schemeClr val="bg1"/>
                      </a:solidFill>
                      <a:latin typeface="Roboto" pitchFamily="2" charset="0"/>
                      <a:ea typeface="Roboto" pitchFamily="2" charset="0"/>
                    </a:rPr>
                    <a:t> ?</a:t>
                  </a:r>
                </a:p>
              </p:txBody>
            </p:sp>
          </p:grpSp>
          <p:sp>
            <p:nvSpPr>
              <p:cNvPr id="30" name="Oval 29">
                <a:extLst>
                  <a:ext uri="{FF2B5EF4-FFF2-40B4-BE49-F238E27FC236}">
                    <a16:creationId xmlns:a16="http://schemas.microsoft.com/office/drawing/2014/main" id="{2F75CB5E-D1C9-4AE1-0AB1-6061836D5C2F}"/>
                  </a:ext>
                </a:extLst>
              </p:cNvPr>
              <p:cNvSpPr/>
              <p:nvPr/>
            </p:nvSpPr>
            <p:spPr>
              <a:xfrm>
                <a:off x="6096000" y="3212981"/>
                <a:ext cx="640080" cy="64008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5" name="Graphic 34" descr="Question Mark with solid fill">
              <a:extLst>
                <a:ext uri="{FF2B5EF4-FFF2-40B4-BE49-F238E27FC236}">
                  <a16:creationId xmlns:a16="http://schemas.microsoft.com/office/drawing/2014/main" id="{37B9C461-A844-66C1-7018-635E4A67D49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95283" y="2402794"/>
              <a:ext cx="457200" cy="457200"/>
            </a:xfrm>
            <a:prstGeom prst="rect">
              <a:avLst/>
            </a:prstGeom>
          </p:spPr>
        </p:pic>
      </p:grpSp>
      <p:grpSp>
        <p:nvGrpSpPr>
          <p:cNvPr id="38" name="Group 37">
            <a:extLst>
              <a:ext uri="{FF2B5EF4-FFF2-40B4-BE49-F238E27FC236}">
                <a16:creationId xmlns:a16="http://schemas.microsoft.com/office/drawing/2014/main" id="{27763055-5FEC-5122-B0B0-12FC8251F4A7}"/>
              </a:ext>
            </a:extLst>
          </p:cNvPr>
          <p:cNvGrpSpPr/>
          <p:nvPr/>
        </p:nvGrpSpPr>
        <p:grpSpPr>
          <a:xfrm>
            <a:off x="5790045" y="4978274"/>
            <a:ext cx="5310908" cy="640080"/>
            <a:chOff x="5808517" y="4978274"/>
            <a:chExt cx="5310908" cy="640080"/>
          </a:xfrm>
        </p:grpSpPr>
        <p:grpSp>
          <p:nvGrpSpPr>
            <p:cNvPr id="11" name="Group 10">
              <a:extLst>
                <a:ext uri="{FF2B5EF4-FFF2-40B4-BE49-F238E27FC236}">
                  <a16:creationId xmlns:a16="http://schemas.microsoft.com/office/drawing/2014/main" id="{EF03B004-9274-02C9-629D-4A82187FEC8C}"/>
                </a:ext>
              </a:extLst>
            </p:cNvPr>
            <p:cNvGrpSpPr/>
            <p:nvPr/>
          </p:nvGrpSpPr>
          <p:grpSpPr>
            <a:xfrm>
              <a:off x="5808517" y="4978274"/>
              <a:ext cx="5310908" cy="640080"/>
              <a:chOff x="6096000" y="3212981"/>
              <a:chExt cx="5310908" cy="640080"/>
            </a:xfrm>
          </p:grpSpPr>
          <p:grpSp>
            <p:nvGrpSpPr>
              <p:cNvPr id="15" name="Group 14">
                <a:extLst>
                  <a:ext uri="{FF2B5EF4-FFF2-40B4-BE49-F238E27FC236}">
                    <a16:creationId xmlns:a16="http://schemas.microsoft.com/office/drawing/2014/main" id="{18800A84-7BCF-9C83-D601-8132DC04E0FB}"/>
                  </a:ext>
                </a:extLst>
              </p:cNvPr>
              <p:cNvGrpSpPr/>
              <p:nvPr/>
            </p:nvGrpSpPr>
            <p:grpSpPr>
              <a:xfrm>
                <a:off x="6584201" y="3328994"/>
                <a:ext cx="4822707" cy="457200"/>
                <a:chOff x="6991926" y="2784050"/>
                <a:chExt cx="4822707" cy="457200"/>
              </a:xfrm>
            </p:grpSpPr>
            <p:sp>
              <p:nvSpPr>
                <p:cNvPr id="20" name="Rectangle 19">
                  <a:extLst>
                    <a:ext uri="{FF2B5EF4-FFF2-40B4-BE49-F238E27FC236}">
                      <a16:creationId xmlns:a16="http://schemas.microsoft.com/office/drawing/2014/main" id="{3D10989C-6242-9969-1785-090C99D47D12}"/>
                    </a:ext>
                  </a:extLst>
                </p:cNvPr>
                <p:cNvSpPr/>
                <p:nvPr/>
              </p:nvSpPr>
              <p:spPr>
                <a:xfrm>
                  <a:off x="6991926" y="2784050"/>
                  <a:ext cx="4822707" cy="457200"/>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66DCD91-5A55-F972-14A4-06D6281B20F1}"/>
                    </a:ext>
                  </a:extLst>
                </p:cNvPr>
                <p:cNvSpPr txBox="1"/>
                <p:nvPr/>
              </p:nvSpPr>
              <p:spPr>
                <a:xfrm>
                  <a:off x="7241986" y="2848702"/>
                  <a:ext cx="4407549"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FEATURES OF </a:t>
                  </a:r>
                  <a:r>
                    <a:rPr lang="en-US" sz="1600" b="1" dirty="0" err="1">
                      <a:solidFill>
                        <a:schemeClr val="bg1"/>
                      </a:solidFill>
                      <a:latin typeface="Roboto" pitchFamily="2" charset="0"/>
                      <a:ea typeface="Roboto" pitchFamily="2" charset="0"/>
                    </a:rPr>
                    <a:t>GOPAPERLESS</a:t>
                  </a:r>
                  <a:endParaRPr lang="en-US" sz="1600" b="1" dirty="0">
                    <a:solidFill>
                      <a:schemeClr val="bg1"/>
                    </a:solidFill>
                    <a:latin typeface="Roboto" pitchFamily="2" charset="0"/>
                    <a:ea typeface="Roboto" pitchFamily="2" charset="0"/>
                  </a:endParaRPr>
                </a:p>
              </p:txBody>
            </p:sp>
          </p:grpSp>
          <p:sp>
            <p:nvSpPr>
              <p:cNvPr id="19" name="Oval 18">
                <a:extLst>
                  <a:ext uri="{FF2B5EF4-FFF2-40B4-BE49-F238E27FC236}">
                    <a16:creationId xmlns:a16="http://schemas.microsoft.com/office/drawing/2014/main" id="{B090A2E9-ABA7-D8E3-B68E-E559E5A83F0B}"/>
                  </a:ext>
                </a:extLst>
              </p:cNvPr>
              <p:cNvSpPr/>
              <p:nvPr/>
            </p:nvSpPr>
            <p:spPr>
              <a:xfrm>
                <a:off x="6096000" y="3212981"/>
                <a:ext cx="640080" cy="64008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7" name="Graphic 36" descr="Aperture with solid fill">
              <a:extLst>
                <a:ext uri="{FF2B5EF4-FFF2-40B4-BE49-F238E27FC236}">
                  <a16:creationId xmlns:a16="http://schemas.microsoft.com/office/drawing/2014/main" id="{D5B1EDD9-9ACA-5748-625E-228AAE1B925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808517" y="4978274"/>
              <a:ext cx="640080" cy="640080"/>
            </a:xfrm>
            <a:prstGeom prst="rect">
              <a:avLst/>
            </a:prstGeom>
          </p:spPr>
        </p:pic>
      </p:grpSp>
    </p:spTree>
    <p:extLst>
      <p:ext uri="{BB962C8B-B14F-4D97-AF65-F5344CB8AC3E}">
        <p14:creationId xmlns:p14="http://schemas.microsoft.com/office/powerpoint/2010/main" val="2642844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CAF0E4D-5B26-B3BC-E264-DE8942889942}"/>
              </a:ext>
            </a:extLst>
          </p:cNvPr>
          <p:cNvGrpSpPr/>
          <p:nvPr/>
        </p:nvGrpSpPr>
        <p:grpSpPr>
          <a:xfrm>
            <a:off x="5357091" y="273696"/>
            <a:ext cx="6622473" cy="2189645"/>
            <a:chOff x="5357091" y="273696"/>
            <a:chExt cx="6622473" cy="2189645"/>
          </a:xfrm>
        </p:grpSpPr>
        <p:sp>
          <p:nvSpPr>
            <p:cNvPr id="62" name="Rectangle 61">
              <a:extLst>
                <a:ext uri="{FF2B5EF4-FFF2-40B4-BE49-F238E27FC236}">
                  <a16:creationId xmlns:a16="http://schemas.microsoft.com/office/drawing/2014/main" id="{BDDECB7A-B1E4-485A-65E2-7C61C7D9B304}"/>
                </a:ext>
              </a:extLst>
            </p:cNvPr>
            <p:cNvSpPr/>
            <p:nvPr/>
          </p:nvSpPr>
          <p:spPr>
            <a:xfrm>
              <a:off x="5357091" y="273696"/>
              <a:ext cx="6622473" cy="2189645"/>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D757A9E1-8913-B22E-FD04-2E6BE3545748}"/>
                </a:ext>
              </a:extLst>
            </p:cNvPr>
            <p:cNvGrpSpPr/>
            <p:nvPr/>
          </p:nvGrpSpPr>
          <p:grpSpPr>
            <a:xfrm>
              <a:off x="5796130" y="1171762"/>
              <a:ext cx="5727339" cy="914400"/>
              <a:chOff x="5796130" y="1171762"/>
              <a:chExt cx="5727339" cy="914400"/>
            </a:xfrm>
          </p:grpSpPr>
          <p:grpSp>
            <p:nvGrpSpPr>
              <p:cNvPr id="30" name="Group 29">
                <a:extLst>
                  <a:ext uri="{FF2B5EF4-FFF2-40B4-BE49-F238E27FC236}">
                    <a16:creationId xmlns:a16="http://schemas.microsoft.com/office/drawing/2014/main" id="{84F5C619-5860-2E0F-FEF2-4E032E4D517D}"/>
                  </a:ext>
                </a:extLst>
              </p:cNvPr>
              <p:cNvGrpSpPr/>
              <p:nvPr/>
            </p:nvGrpSpPr>
            <p:grpSpPr>
              <a:xfrm>
                <a:off x="5796130" y="1171762"/>
                <a:ext cx="1188720" cy="914400"/>
                <a:chOff x="5819917" y="854363"/>
                <a:chExt cx="1188720" cy="914400"/>
              </a:xfrm>
            </p:grpSpPr>
            <p:sp>
              <p:nvSpPr>
                <p:cNvPr id="11" name="Rectangle: Rounded Corners 10">
                  <a:extLst>
                    <a:ext uri="{FF2B5EF4-FFF2-40B4-BE49-F238E27FC236}">
                      <a16:creationId xmlns:a16="http://schemas.microsoft.com/office/drawing/2014/main" id="{E7F829E0-763C-90F0-D3EE-6CCFA7CF7013}"/>
                    </a:ext>
                  </a:extLst>
                </p:cNvPr>
                <p:cNvSpPr/>
                <p:nvPr/>
              </p:nvSpPr>
              <p:spPr>
                <a:xfrm>
                  <a:off x="5819917" y="854363"/>
                  <a:ext cx="1188720" cy="914400"/>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868ED26-43B3-0F83-3529-C5783D176436}"/>
                    </a:ext>
                  </a:extLst>
                </p:cNvPr>
                <p:cNvSpPr txBox="1"/>
                <p:nvPr/>
              </p:nvSpPr>
              <p:spPr>
                <a:xfrm>
                  <a:off x="5854901" y="1049953"/>
                  <a:ext cx="1118751"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Prepare documents</a:t>
                  </a:r>
                </a:p>
              </p:txBody>
            </p:sp>
          </p:grpSp>
          <p:grpSp>
            <p:nvGrpSpPr>
              <p:cNvPr id="33" name="Group 32">
                <a:extLst>
                  <a:ext uri="{FF2B5EF4-FFF2-40B4-BE49-F238E27FC236}">
                    <a16:creationId xmlns:a16="http://schemas.microsoft.com/office/drawing/2014/main" id="{F5B7DC24-5F11-FF0F-FFF7-935DA1AC19A4}"/>
                  </a:ext>
                </a:extLst>
              </p:cNvPr>
              <p:cNvGrpSpPr/>
              <p:nvPr/>
            </p:nvGrpSpPr>
            <p:grpSpPr>
              <a:xfrm>
                <a:off x="7309003" y="1171762"/>
                <a:ext cx="1188720" cy="914400"/>
                <a:chOff x="7554925" y="854363"/>
                <a:chExt cx="1188720" cy="914400"/>
              </a:xfrm>
            </p:grpSpPr>
            <p:sp>
              <p:nvSpPr>
                <p:cNvPr id="12" name="Rectangle: Rounded Corners 11">
                  <a:extLst>
                    <a:ext uri="{FF2B5EF4-FFF2-40B4-BE49-F238E27FC236}">
                      <a16:creationId xmlns:a16="http://schemas.microsoft.com/office/drawing/2014/main" id="{7FE8A20F-2B9F-AC8A-F9CC-0F4581AD261F}"/>
                    </a:ext>
                  </a:extLst>
                </p:cNvPr>
                <p:cNvSpPr/>
                <p:nvPr/>
              </p:nvSpPr>
              <p:spPr>
                <a:xfrm>
                  <a:off x="7554925" y="854363"/>
                  <a:ext cx="1188720" cy="914400"/>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F0AA0120-9FE7-2748-B485-FEE9DA74A1A9}"/>
                    </a:ext>
                  </a:extLst>
                </p:cNvPr>
                <p:cNvSpPr txBox="1"/>
                <p:nvPr/>
              </p:nvSpPr>
              <p:spPr>
                <a:xfrm>
                  <a:off x="7589909" y="1157674"/>
                  <a:ext cx="111875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Printing</a:t>
                  </a:r>
                </a:p>
              </p:txBody>
            </p:sp>
          </p:grpSp>
          <p:grpSp>
            <p:nvGrpSpPr>
              <p:cNvPr id="34" name="Group 33">
                <a:extLst>
                  <a:ext uri="{FF2B5EF4-FFF2-40B4-BE49-F238E27FC236}">
                    <a16:creationId xmlns:a16="http://schemas.microsoft.com/office/drawing/2014/main" id="{FD422C41-2306-24B0-8262-9504D1EF67D1}"/>
                  </a:ext>
                </a:extLst>
              </p:cNvPr>
              <p:cNvGrpSpPr/>
              <p:nvPr/>
            </p:nvGrpSpPr>
            <p:grpSpPr>
              <a:xfrm>
                <a:off x="8821876" y="1171762"/>
                <a:ext cx="1188720" cy="914400"/>
                <a:chOff x="9138961" y="854363"/>
                <a:chExt cx="1188720" cy="914400"/>
              </a:xfrm>
            </p:grpSpPr>
            <p:sp>
              <p:nvSpPr>
                <p:cNvPr id="27" name="Rectangle: Rounded Corners 26">
                  <a:extLst>
                    <a:ext uri="{FF2B5EF4-FFF2-40B4-BE49-F238E27FC236}">
                      <a16:creationId xmlns:a16="http://schemas.microsoft.com/office/drawing/2014/main" id="{F15F6D95-2FA9-FB45-DBE0-D09372CE121F}"/>
                    </a:ext>
                  </a:extLst>
                </p:cNvPr>
                <p:cNvSpPr/>
                <p:nvPr/>
              </p:nvSpPr>
              <p:spPr>
                <a:xfrm>
                  <a:off x="9138961" y="854363"/>
                  <a:ext cx="1188720" cy="914400"/>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BF790132-A7A2-F0CE-0D33-E78FC52D58E0}"/>
                    </a:ext>
                  </a:extLst>
                </p:cNvPr>
                <p:cNvSpPr txBox="1"/>
                <p:nvPr/>
              </p:nvSpPr>
              <p:spPr>
                <a:xfrm>
                  <a:off x="9138961" y="1157673"/>
                  <a:ext cx="111875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Signature</a:t>
                  </a:r>
                </a:p>
              </p:txBody>
            </p:sp>
          </p:grpSp>
          <p:grpSp>
            <p:nvGrpSpPr>
              <p:cNvPr id="35" name="Group 34">
                <a:extLst>
                  <a:ext uri="{FF2B5EF4-FFF2-40B4-BE49-F238E27FC236}">
                    <a16:creationId xmlns:a16="http://schemas.microsoft.com/office/drawing/2014/main" id="{78F4ED3F-71B9-55AD-805B-38DBB7D17D62}"/>
                  </a:ext>
                </a:extLst>
              </p:cNvPr>
              <p:cNvGrpSpPr/>
              <p:nvPr/>
            </p:nvGrpSpPr>
            <p:grpSpPr>
              <a:xfrm>
                <a:off x="10334749" y="1171762"/>
                <a:ext cx="1188720" cy="914400"/>
                <a:chOff x="10722997" y="854363"/>
                <a:chExt cx="1188720" cy="914400"/>
              </a:xfrm>
            </p:grpSpPr>
            <p:sp>
              <p:nvSpPr>
                <p:cNvPr id="28" name="Rectangle: Rounded Corners 27">
                  <a:extLst>
                    <a:ext uri="{FF2B5EF4-FFF2-40B4-BE49-F238E27FC236}">
                      <a16:creationId xmlns:a16="http://schemas.microsoft.com/office/drawing/2014/main" id="{CEEE8025-304A-3946-6DFE-4262EA99F417}"/>
                    </a:ext>
                  </a:extLst>
                </p:cNvPr>
                <p:cNvSpPr/>
                <p:nvPr/>
              </p:nvSpPr>
              <p:spPr>
                <a:xfrm>
                  <a:off x="10722997" y="854363"/>
                  <a:ext cx="1188720" cy="914400"/>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8D92BC6B-9C38-7AE7-2609-FAC6DF09A9D8}"/>
                    </a:ext>
                  </a:extLst>
                </p:cNvPr>
                <p:cNvSpPr txBox="1"/>
                <p:nvPr/>
              </p:nvSpPr>
              <p:spPr>
                <a:xfrm>
                  <a:off x="10769179" y="1049953"/>
                  <a:ext cx="1118751"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Record-keeping</a:t>
                  </a:r>
                </a:p>
              </p:txBody>
            </p:sp>
          </p:grpSp>
          <p:cxnSp>
            <p:nvCxnSpPr>
              <p:cNvPr id="37" name="Straight Arrow Connector 36">
                <a:extLst>
                  <a:ext uri="{FF2B5EF4-FFF2-40B4-BE49-F238E27FC236}">
                    <a16:creationId xmlns:a16="http://schemas.microsoft.com/office/drawing/2014/main" id="{173E2942-A581-A24A-929F-587C8594C1AD}"/>
                  </a:ext>
                </a:extLst>
              </p:cNvPr>
              <p:cNvCxnSpPr>
                <a:stCxn id="25" idx="3"/>
                <a:endCxn id="29" idx="1"/>
              </p:cNvCxnSpPr>
              <p:nvPr/>
            </p:nvCxnSpPr>
            <p:spPr>
              <a:xfrm>
                <a:off x="6949865" y="1628962"/>
                <a:ext cx="394122"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0343BB3-DC77-BF2B-7E6D-FBA8E3A4A124}"/>
                  </a:ext>
                </a:extLst>
              </p:cNvPr>
              <p:cNvCxnSpPr/>
              <p:nvPr/>
            </p:nvCxnSpPr>
            <p:spPr>
              <a:xfrm>
                <a:off x="8462738" y="1628960"/>
                <a:ext cx="394122"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D74F6CC-D4CC-5F17-338B-C8EF905632C1}"/>
                  </a:ext>
                </a:extLst>
              </p:cNvPr>
              <p:cNvCxnSpPr/>
              <p:nvPr/>
            </p:nvCxnSpPr>
            <p:spPr>
              <a:xfrm>
                <a:off x="9975611" y="1628958"/>
                <a:ext cx="394122"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sp>
          <p:nvSpPr>
            <p:cNvPr id="40" name="文本框 65">
              <a:extLst>
                <a:ext uri="{FF2B5EF4-FFF2-40B4-BE49-F238E27FC236}">
                  <a16:creationId xmlns:a16="http://schemas.microsoft.com/office/drawing/2014/main" id="{43C0BE7E-6A6B-4376-EDFD-E80229F1BB64}"/>
                </a:ext>
              </a:extLst>
            </p:cNvPr>
            <p:cNvSpPr txBox="1"/>
            <p:nvPr/>
          </p:nvSpPr>
          <p:spPr>
            <a:xfrm>
              <a:off x="5849184" y="568365"/>
              <a:ext cx="5674285" cy="292388"/>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600" b="1" dirty="0">
                  <a:solidFill>
                    <a:srgbClr val="1F4E79"/>
                  </a:solidFill>
                  <a:latin typeface="Roboto" pitchFamily="2" charset="0"/>
                  <a:ea typeface="Roboto" pitchFamily="2" charset="0"/>
                  <a:cs typeface="Times New Roman" panose="02020603050405020304" pitchFamily="18" charset="0"/>
                </a:rPr>
                <a:t>NORMAL SIGNING PROCESS</a:t>
              </a:r>
            </a:p>
          </p:txBody>
        </p:sp>
      </p:grpSp>
      <p:pic>
        <p:nvPicPr>
          <p:cNvPr id="41" name="Picture 40" descr="A circular arrangement of documents&#10;&#10;Description automatically generated">
            <a:extLst>
              <a:ext uri="{FF2B5EF4-FFF2-40B4-BE49-F238E27FC236}">
                <a16:creationId xmlns:a16="http://schemas.microsoft.com/office/drawing/2014/main" id="{006A8F7D-AF43-CCFB-6935-FDAE2A83B2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347" y="273696"/>
            <a:ext cx="2868558" cy="2868558"/>
          </a:xfrm>
          <a:prstGeom prst="ellipse">
            <a:avLst/>
          </a:prstGeom>
        </p:spPr>
      </p:pic>
      <p:pic>
        <p:nvPicPr>
          <p:cNvPr id="42" name="Picture 41" descr="A cartoon of a person holding a stack of papers&#10;&#10;Description automatically generated">
            <a:extLst>
              <a:ext uri="{FF2B5EF4-FFF2-40B4-BE49-F238E27FC236}">
                <a16:creationId xmlns:a16="http://schemas.microsoft.com/office/drawing/2014/main" id="{1A66D84F-5B83-E697-9EF2-F4F6BB32978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9201" b="91041" l="9806" r="89952">
                        <a14:foregroundMark x1="41525" y1="83293" x2="41041" y2="87409"/>
                        <a14:foregroundMark x1="43826" y1="72397" x2="42494" y2="84383"/>
                        <a14:foregroundMark x1="41404" y1="87893" x2="44552" y2="91041"/>
                        <a14:foregroundMark x1="50121" y1="88499" x2="53027" y2="90920"/>
                      </a14:backgroundRemoval>
                    </a14:imgEffect>
                  </a14:imgLayer>
                </a14:imgProps>
              </a:ext>
              <a:ext uri="{28A0092B-C50C-407E-A947-70E740481C1C}">
                <a14:useLocalDpi xmlns:a14="http://schemas.microsoft.com/office/drawing/2010/main" val="0"/>
              </a:ext>
            </a:extLst>
          </a:blip>
          <a:srcRect l="21753" t="8720" r="19249" b="6401"/>
          <a:stretch/>
        </p:blipFill>
        <p:spPr>
          <a:xfrm>
            <a:off x="2373507" y="2705994"/>
            <a:ext cx="2695743" cy="3878310"/>
          </a:xfrm>
          <a:prstGeom prst="rect">
            <a:avLst/>
          </a:prstGeom>
        </p:spPr>
      </p:pic>
      <p:grpSp>
        <p:nvGrpSpPr>
          <p:cNvPr id="46" name="Group 45">
            <a:extLst>
              <a:ext uri="{FF2B5EF4-FFF2-40B4-BE49-F238E27FC236}">
                <a16:creationId xmlns:a16="http://schemas.microsoft.com/office/drawing/2014/main" id="{70B936AA-99E6-536B-4219-110421691191}"/>
              </a:ext>
            </a:extLst>
          </p:cNvPr>
          <p:cNvGrpSpPr/>
          <p:nvPr/>
        </p:nvGrpSpPr>
        <p:grpSpPr>
          <a:xfrm>
            <a:off x="5922818" y="3278629"/>
            <a:ext cx="5576865" cy="346364"/>
            <a:chOff x="5922818" y="3362666"/>
            <a:chExt cx="5576865" cy="346364"/>
          </a:xfrm>
        </p:grpSpPr>
        <p:pic>
          <p:nvPicPr>
            <p:cNvPr id="9" name="Graphic 8" descr="Confused face with solid fill with solid fill">
              <a:extLst>
                <a:ext uri="{FF2B5EF4-FFF2-40B4-BE49-F238E27FC236}">
                  <a16:creationId xmlns:a16="http://schemas.microsoft.com/office/drawing/2014/main" id="{7F339038-1664-35E2-FB62-1CA1F67F61F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22818" y="3362666"/>
              <a:ext cx="346364" cy="346364"/>
            </a:xfrm>
            <a:prstGeom prst="rect">
              <a:avLst/>
            </a:prstGeom>
          </p:spPr>
        </p:pic>
        <p:sp>
          <p:nvSpPr>
            <p:cNvPr id="45" name="TextBox 44">
              <a:extLst>
                <a:ext uri="{FF2B5EF4-FFF2-40B4-BE49-F238E27FC236}">
                  <a16:creationId xmlns:a16="http://schemas.microsoft.com/office/drawing/2014/main" id="{B0DBB292-D29E-9A3A-935D-58A4FF97F331}"/>
                </a:ext>
              </a:extLst>
            </p:cNvPr>
            <p:cNvSpPr txBox="1"/>
            <p:nvPr/>
          </p:nvSpPr>
          <p:spPr>
            <a:xfrm>
              <a:off x="6269183" y="3381959"/>
              <a:ext cx="5230500" cy="307777"/>
            </a:xfrm>
            <a:prstGeom prst="rect">
              <a:avLst/>
            </a:prstGeom>
            <a:noFill/>
          </p:spPr>
          <p:txBody>
            <a:bodyPr wrap="square" rtlCol="0">
              <a:spAutoFit/>
            </a:bodyPr>
            <a:lstStyle/>
            <a:p>
              <a:r>
                <a:rPr lang="en-US" sz="1400" b="1" dirty="0">
                  <a:solidFill>
                    <a:schemeClr val="accent5">
                      <a:lumMod val="50000"/>
                    </a:schemeClr>
                  </a:solidFill>
                  <a:latin typeface="Roboto" pitchFamily="2" charset="0"/>
                  <a:ea typeface="Roboto" pitchFamily="2" charset="0"/>
                </a:rPr>
                <a:t>Expensive printing costs, paper waste and processing costs </a:t>
              </a:r>
            </a:p>
          </p:txBody>
        </p:sp>
      </p:grpSp>
      <p:grpSp>
        <p:nvGrpSpPr>
          <p:cNvPr id="48" name="Group 47">
            <a:extLst>
              <a:ext uri="{FF2B5EF4-FFF2-40B4-BE49-F238E27FC236}">
                <a16:creationId xmlns:a16="http://schemas.microsoft.com/office/drawing/2014/main" id="{56AF40BA-37D2-753C-5070-065F89FE8F21}"/>
              </a:ext>
            </a:extLst>
          </p:cNvPr>
          <p:cNvGrpSpPr/>
          <p:nvPr/>
        </p:nvGrpSpPr>
        <p:grpSpPr>
          <a:xfrm>
            <a:off x="5946604" y="4391257"/>
            <a:ext cx="5576865" cy="757957"/>
            <a:chOff x="5922818" y="3362666"/>
            <a:chExt cx="5576865" cy="757957"/>
          </a:xfrm>
        </p:grpSpPr>
        <p:pic>
          <p:nvPicPr>
            <p:cNvPr id="49" name="Graphic 48" descr="Confused face with solid fill with solid fill">
              <a:extLst>
                <a:ext uri="{FF2B5EF4-FFF2-40B4-BE49-F238E27FC236}">
                  <a16:creationId xmlns:a16="http://schemas.microsoft.com/office/drawing/2014/main" id="{9AD078A8-1E83-9950-0B34-4EF446BF6FB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22818" y="3362666"/>
              <a:ext cx="346364" cy="346364"/>
            </a:xfrm>
            <a:prstGeom prst="rect">
              <a:avLst/>
            </a:prstGeom>
          </p:spPr>
        </p:pic>
        <p:sp>
          <p:nvSpPr>
            <p:cNvPr id="50" name="TextBox 49">
              <a:extLst>
                <a:ext uri="{FF2B5EF4-FFF2-40B4-BE49-F238E27FC236}">
                  <a16:creationId xmlns:a16="http://schemas.microsoft.com/office/drawing/2014/main" id="{F09084F9-2C9B-D347-9203-053DAB7C7609}"/>
                </a:ext>
              </a:extLst>
            </p:cNvPr>
            <p:cNvSpPr txBox="1"/>
            <p:nvPr/>
          </p:nvSpPr>
          <p:spPr>
            <a:xfrm>
              <a:off x="6269183" y="3381959"/>
              <a:ext cx="5230500" cy="738664"/>
            </a:xfrm>
            <a:prstGeom prst="rect">
              <a:avLst/>
            </a:prstGeom>
            <a:noFill/>
          </p:spPr>
          <p:txBody>
            <a:bodyPr wrap="square" rtlCol="0">
              <a:spAutoFit/>
            </a:bodyPr>
            <a:lstStyle/>
            <a:p>
              <a:r>
                <a:rPr lang="en-US" sz="1400" b="1" dirty="0">
                  <a:solidFill>
                    <a:schemeClr val="accent5">
                      <a:lumMod val="50000"/>
                    </a:schemeClr>
                  </a:solidFill>
                  <a:latin typeface="Roboto" pitchFamily="2" charset="0"/>
                  <a:ea typeface="Roboto" pitchFamily="2" charset="0"/>
                </a:rPr>
                <a:t>The signing process is complicated and takes a lot time. The documents are susceptible to information theft, edit and signature forgery </a:t>
              </a:r>
            </a:p>
          </p:txBody>
        </p:sp>
      </p:grpSp>
      <p:grpSp>
        <p:nvGrpSpPr>
          <p:cNvPr id="60" name="Group 59">
            <a:extLst>
              <a:ext uri="{FF2B5EF4-FFF2-40B4-BE49-F238E27FC236}">
                <a16:creationId xmlns:a16="http://schemas.microsoft.com/office/drawing/2014/main" id="{4A9E289C-7FF7-C6BF-4C42-89B77C5E8FCD}"/>
              </a:ext>
            </a:extLst>
          </p:cNvPr>
          <p:cNvGrpSpPr/>
          <p:nvPr/>
        </p:nvGrpSpPr>
        <p:grpSpPr>
          <a:xfrm>
            <a:off x="5572872" y="2854367"/>
            <a:ext cx="6167781" cy="307777"/>
            <a:chOff x="5572872" y="2938404"/>
            <a:chExt cx="6167781" cy="307777"/>
          </a:xfrm>
        </p:grpSpPr>
        <p:sp>
          <p:nvSpPr>
            <p:cNvPr id="10" name="TextBox 9">
              <a:extLst>
                <a:ext uri="{FF2B5EF4-FFF2-40B4-BE49-F238E27FC236}">
                  <a16:creationId xmlns:a16="http://schemas.microsoft.com/office/drawing/2014/main" id="{250FE856-3488-D463-1BBE-749FCAC188F5}"/>
                </a:ext>
              </a:extLst>
            </p:cNvPr>
            <p:cNvSpPr txBox="1"/>
            <p:nvPr/>
          </p:nvSpPr>
          <p:spPr>
            <a:xfrm>
              <a:off x="5849184" y="2938404"/>
              <a:ext cx="5891469" cy="307777"/>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rPr>
                <a:t>Documents will have to be printed before being summited for signature   </a:t>
              </a:r>
            </a:p>
          </p:txBody>
        </p:sp>
        <p:pic>
          <p:nvPicPr>
            <p:cNvPr id="53" name="Graphic 52" descr="Arrow Right with solid fill">
              <a:extLst>
                <a:ext uri="{FF2B5EF4-FFF2-40B4-BE49-F238E27FC236}">
                  <a16:creationId xmlns:a16="http://schemas.microsoft.com/office/drawing/2014/main" id="{B14D62BF-5FCE-1520-9A5C-0C363A4B9B5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72872" y="2950274"/>
              <a:ext cx="284035" cy="284035"/>
            </a:xfrm>
            <a:prstGeom prst="rect">
              <a:avLst/>
            </a:prstGeom>
          </p:spPr>
        </p:pic>
      </p:grpSp>
      <p:grpSp>
        <p:nvGrpSpPr>
          <p:cNvPr id="61" name="Group 60">
            <a:extLst>
              <a:ext uri="{FF2B5EF4-FFF2-40B4-BE49-F238E27FC236}">
                <a16:creationId xmlns:a16="http://schemas.microsoft.com/office/drawing/2014/main" id="{D366CFF2-80EE-017F-58EF-836CD32D5051}"/>
              </a:ext>
            </a:extLst>
          </p:cNvPr>
          <p:cNvGrpSpPr/>
          <p:nvPr/>
        </p:nvGrpSpPr>
        <p:grpSpPr>
          <a:xfrm>
            <a:off x="5567860" y="3746515"/>
            <a:ext cx="6172793" cy="523220"/>
            <a:chOff x="5567860" y="3830552"/>
            <a:chExt cx="6172793" cy="523220"/>
          </a:xfrm>
        </p:grpSpPr>
        <p:sp>
          <p:nvSpPr>
            <p:cNvPr id="47" name="TextBox 46">
              <a:extLst>
                <a:ext uri="{FF2B5EF4-FFF2-40B4-BE49-F238E27FC236}">
                  <a16:creationId xmlns:a16="http://schemas.microsoft.com/office/drawing/2014/main" id="{5E5F64EB-5469-95E6-B724-0460F43562D2}"/>
                </a:ext>
              </a:extLst>
            </p:cNvPr>
            <p:cNvSpPr txBox="1"/>
            <p:nvPr/>
          </p:nvSpPr>
          <p:spPr>
            <a:xfrm>
              <a:off x="5849184" y="3830552"/>
              <a:ext cx="5891469" cy="523220"/>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rPr>
                <a:t>The documents will need to be sent directly to each signer and requires time to wait for approval</a:t>
              </a:r>
            </a:p>
          </p:txBody>
        </p:sp>
        <p:pic>
          <p:nvPicPr>
            <p:cNvPr id="54" name="Graphic 53" descr="Arrow Right with solid fill">
              <a:extLst>
                <a:ext uri="{FF2B5EF4-FFF2-40B4-BE49-F238E27FC236}">
                  <a16:creationId xmlns:a16="http://schemas.microsoft.com/office/drawing/2014/main" id="{997296BB-9C56-61B1-118D-23E2F80BB3E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67860" y="3837403"/>
              <a:ext cx="284035" cy="284035"/>
            </a:xfrm>
            <a:prstGeom prst="rect">
              <a:avLst/>
            </a:prstGeom>
          </p:spPr>
        </p:pic>
      </p:grpSp>
      <p:grpSp>
        <p:nvGrpSpPr>
          <p:cNvPr id="59" name="Group 58">
            <a:extLst>
              <a:ext uri="{FF2B5EF4-FFF2-40B4-BE49-F238E27FC236}">
                <a16:creationId xmlns:a16="http://schemas.microsoft.com/office/drawing/2014/main" id="{B7365BDF-AED7-AB57-5070-904B143C49D0}"/>
              </a:ext>
            </a:extLst>
          </p:cNvPr>
          <p:cNvGrpSpPr/>
          <p:nvPr/>
        </p:nvGrpSpPr>
        <p:grpSpPr>
          <a:xfrm>
            <a:off x="5573983" y="5190761"/>
            <a:ext cx="6157434" cy="307777"/>
            <a:chOff x="5565149" y="4967428"/>
            <a:chExt cx="6157434" cy="307777"/>
          </a:xfrm>
        </p:grpSpPr>
        <p:sp>
          <p:nvSpPr>
            <p:cNvPr id="51" name="TextBox 50">
              <a:extLst>
                <a:ext uri="{FF2B5EF4-FFF2-40B4-BE49-F238E27FC236}">
                  <a16:creationId xmlns:a16="http://schemas.microsoft.com/office/drawing/2014/main" id="{AA889DE0-F29C-8418-DEF8-51224DE2BDA0}"/>
                </a:ext>
              </a:extLst>
            </p:cNvPr>
            <p:cNvSpPr txBox="1"/>
            <p:nvPr/>
          </p:nvSpPr>
          <p:spPr>
            <a:xfrm>
              <a:off x="5831114" y="4967428"/>
              <a:ext cx="5891469" cy="307777"/>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rPr>
                <a:t>The documents will need to be store, preserve and securely managed</a:t>
              </a:r>
            </a:p>
          </p:txBody>
        </p:sp>
        <p:pic>
          <p:nvPicPr>
            <p:cNvPr id="55" name="Graphic 54" descr="Arrow Right with solid fill">
              <a:extLst>
                <a:ext uri="{FF2B5EF4-FFF2-40B4-BE49-F238E27FC236}">
                  <a16:creationId xmlns:a16="http://schemas.microsoft.com/office/drawing/2014/main" id="{249C3861-192D-C6D6-63F3-E55F27A8D63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65149" y="4967428"/>
              <a:ext cx="284035" cy="284035"/>
            </a:xfrm>
            <a:prstGeom prst="rect">
              <a:avLst/>
            </a:prstGeom>
          </p:spPr>
        </p:pic>
      </p:grpSp>
      <p:grpSp>
        <p:nvGrpSpPr>
          <p:cNvPr id="56" name="Group 55">
            <a:extLst>
              <a:ext uri="{FF2B5EF4-FFF2-40B4-BE49-F238E27FC236}">
                <a16:creationId xmlns:a16="http://schemas.microsoft.com/office/drawing/2014/main" id="{D24AD882-6344-214A-8E9F-DF2331BF5176}"/>
              </a:ext>
            </a:extLst>
          </p:cNvPr>
          <p:cNvGrpSpPr/>
          <p:nvPr/>
        </p:nvGrpSpPr>
        <p:grpSpPr>
          <a:xfrm>
            <a:off x="5922818" y="5627619"/>
            <a:ext cx="5576865" cy="542513"/>
            <a:chOff x="5922818" y="3362666"/>
            <a:chExt cx="5576865" cy="542513"/>
          </a:xfrm>
        </p:grpSpPr>
        <p:pic>
          <p:nvPicPr>
            <p:cNvPr id="57" name="Graphic 56" descr="Confused face with solid fill with solid fill">
              <a:extLst>
                <a:ext uri="{FF2B5EF4-FFF2-40B4-BE49-F238E27FC236}">
                  <a16:creationId xmlns:a16="http://schemas.microsoft.com/office/drawing/2014/main" id="{D1B64F1B-FBCC-937B-173A-0E7B7344703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22818" y="3362666"/>
              <a:ext cx="346364" cy="346364"/>
            </a:xfrm>
            <a:prstGeom prst="rect">
              <a:avLst/>
            </a:prstGeom>
          </p:spPr>
        </p:pic>
        <p:sp>
          <p:nvSpPr>
            <p:cNvPr id="58" name="TextBox 57">
              <a:extLst>
                <a:ext uri="{FF2B5EF4-FFF2-40B4-BE49-F238E27FC236}">
                  <a16:creationId xmlns:a16="http://schemas.microsoft.com/office/drawing/2014/main" id="{188FC169-A998-0C69-10EF-BBA95755899A}"/>
                </a:ext>
              </a:extLst>
            </p:cNvPr>
            <p:cNvSpPr txBox="1"/>
            <p:nvPr/>
          </p:nvSpPr>
          <p:spPr>
            <a:xfrm>
              <a:off x="6269183" y="3381959"/>
              <a:ext cx="5230500" cy="523220"/>
            </a:xfrm>
            <a:prstGeom prst="rect">
              <a:avLst/>
            </a:prstGeom>
            <a:noFill/>
          </p:spPr>
          <p:txBody>
            <a:bodyPr wrap="square" rtlCol="0">
              <a:spAutoFit/>
            </a:bodyPr>
            <a:lstStyle/>
            <a:p>
              <a:r>
                <a:rPr lang="en-US" sz="1400" b="1" dirty="0">
                  <a:solidFill>
                    <a:schemeClr val="accent5">
                      <a:lumMod val="50000"/>
                    </a:schemeClr>
                  </a:solidFill>
                  <a:latin typeface="Roboto" pitchFamily="2" charset="0"/>
                  <a:ea typeface="Roboto" pitchFamily="2" charset="0"/>
                </a:rPr>
                <a:t>Needs storage space and low security, difficult in information management </a:t>
              </a:r>
            </a:p>
          </p:txBody>
        </p:sp>
      </p:grpSp>
    </p:spTree>
    <p:extLst>
      <p:ext uri="{BB962C8B-B14F-4D97-AF65-F5344CB8AC3E}">
        <p14:creationId xmlns:p14="http://schemas.microsoft.com/office/powerpoint/2010/main" val="79887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par>
                                <p:cTn id="8" presetID="42" presetClass="entr" presetSubtype="0"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750"/>
                                        <p:tgtEl>
                                          <p:spTgt spid="60"/>
                                        </p:tgtEl>
                                      </p:cBhvr>
                                    </p:animEffect>
                                    <p:anim calcmode="lin" valueType="num">
                                      <p:cBhvr>
                                        <p:cTn id="11" dur="750" fill="hold"/>
                                        <p:tgtEl>
                                          <p:spTgt spid="60"/>
                                        </p:tgtEl>
                                        <p:attrNameLst>
                                          <p:attrName>ppt_x</p:attrName>
                                        </p:attrNameLst>
                                      </p:cBhvr>
                                      <p:tavLst>
                                        <p:tav tm="0">
                                          <p:val>
                                            <p:strVal val="#ppt_x"/>
                                          </p:val>
                                        </p:tav>
                                        <p:tav tm="100000">
                                          <p:val>
                                            <p:strVal val="#ppt_x"/>
                                          </p:val>
                                        </p:tav>
                                      </p:tavLst>
                                    </p:anim>
                                    <p:anim calcmode="lin" valueType="num">
                                      <p:cBhvr>
                                        <p:cTn id="12" dur="75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500"/>
                                        <p:tgtEl>
                                          <p:spTgt spid="61"/>
                                        </p:tgtEl>
                                      </p:cBhvr>
                                    </p:animEffect>
                                    <p:anim calcmode="lin" valueType="num">
                                      <p:cBhvr>
                                        <p:cTn id="23" dur="500" fill="hold"/>
                                        <p:tgtEl>
                                          <p:spTgt spid="61"/>
                                        </p:tgtEl>
                                        <p:attrNameLst>
                                          <p:attrName>ppt_x</p:attrName>
                                        </p:attrNameLst>
                                      </p:cBhvr>
                                      <p:tavLst>
                                        <p:tav tm="0">
                                          <p:val>
                                            <p:strVal val="#ppt_x"/>
                                          </p:val>
                                        </p:tav>
                                        <p:tav tm="100000">
                                          <p:val>
                                            <p:strVal val="#ppt_x"/>
                                          </p:val>
                                        </p:tav>
                                      </p:tavLst>
                                    </p:anim>
                                    <p:anim calcmode="lin" valueType="num">
                                      <p:cBhvr>
                                        <p:cTn id="24" dur="5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wipe(down)">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anim calcmode="lin" valueType="num">
                                      <p:cBhvr>
                                        <p:cTn id="35" dur="500" fill="hold"/>
                                        <p:tgtEl>
                                          <p:spTgt spid="59"/>
                                        </p:tgtEl>
                                        <p:attrNameLst>
                                          <p:attrName>ppt_x</p:attrName>
                                        </p:attrNameLst>
                                      </p:cBhvr>
                                      <p:tavLst>
                                        <p:tav tm="0">
                                          <p:val>
                                            <p:strVal val="#ppt_x"/>
                                          </p:val>
                                        </p:tav>
                                        <p:tav tm="100000">
                                          <p:val>
                                            <p:strVal val="#ppt_x"/>
                                          </p:val>
                                        </p:tav>
                                      </p:tavLst>
                                    </p:anim>
                                    <p:anim calcmode="lin" valueType="num">
                                      <p:cBhvr>
                                        <p:cTn id="36" dur="5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down)">
                                      <p:cBhvr>
                                        <p:cTn id="4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63" name="Oval 62">
            <a:extLst>
              <a:ext uri="{FF2B5EF4-FFF2-40B4-BE49-F238E27FC236}">
                <a16:creationId xmlns:a16="http://schemas.microsoft.com/office/drawing/2014/main" id="{CE573FA3-B76E-8B83-F53D-FE9C1E29D709}"/>
              </a:ext>
            </a:extLst>
          </p:cNvPr>
          <p:cNvSpPr/>
          <p:nvPr/>
        </p:nvSpPr>
        <p:spPr>
          <a:xfrm>
            <a:off x="9602540" y="407185"/>
            <a:ext cx="338721" cy="33872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A blue text on a black background&#10;&#10;Description automatically generated">
            <a:extLst>
              <a:ext uri="{FF2B5EF4-FFF2-40B4-BE49-F238E27FC236}">
                <a16:creationId xmlns:a16="http://schemas.microsoft.com/office/drawing/2014/main" id="{8A523744-8FA7-F86D-2E82-6E7F4A80CDE1}"/>
              </a:ext>
            </a:extLst>
          </p:cNvPr>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339294" y="126203"/>
            <a:ext cx="6197026" cy="1239406"/>
          </a:xfrm>
          <a:prstGeom prst="rect">
            <a:avLst/>
          </a:prstGeom>
        </p:spPr>
      </p:pic>
      <p:pic>
        <p:nvPicPr>
          <p:cNvPr id="49" name="Picture 48" descr="A group of people holding up a star and thumbs up&#10;&#10;Description automatically generated">
            <a:extLst>
              <a:ext uri="{FF2B5EF4-FFF2-40B4-BE49-F238E27FC236}">
                <a16:creationId xmlns:a16="http://schemas.microsoft.com/office/drawing/2014/main" id="{E7CB5E01-CBDA-D01A-A90F-69EB086EC0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58849" y="1637146"/>
            <a:ext cx="4990811" cy="4990811"/>
          </a:xfrm>
          <a:prstGeom prst="teardrop">
            <a:avLst/>
          </a:prstGeom>
        </p:spPr>
      </p:pic>
      <p:sp>
        <p:nvSpPr>
          <p:cNvPr id="52" name="Teardrop 51">
            <a:extLst>
              <a:ext uri="{FF2B5EF4-FFF2-40B4-BE49-F238E27FC236}">
                <a16:creationId xmlns:a16="http://schemas.microsoft.com/office/drawing/2014/main" id="{D200E069-7B42-31E5-57D9-7ED58D6C75A9}"/>
              </a:ext>
            </a:extLst>
          </p:cNvPr>
          <p:cNvSpPr/>
          <p:nvPr/>
        </p:nvSpPr>
        <p:spPr>
          <a:xfrm>
            <a:off x="3117271" y="1495569"/>
            <a:ext cx="5273965" cy="5273965"/>
          </a:xfrm>
          <a:prstGeom prst="teardrop">
            <a:avLst/>
          </a:prstGeom>
          <a:noFill/>
          <a:ln>
            <a:solidFill>
              <a:srgbClr val="FFC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ardrop 52">
            <a:extLst>
              <a:ext uri="{FF2B5EF4-FFF2-40B4-BE49-F238E27FC236}">
                <a16:creationId xmlns:a16="http://schemas.microsoft.com/office/drawing/2014/main" id="{B974C285-221C-AEAC-6FCF-CAE34EE9A184}"/>
              </a:ext>
            </a:extLst>
          </p:cNvPr>
          <p:cNvSpPr/>
          <p:nvPr/>
        </p:nvSpPr>
        <p:spPr>
          <a:xfrm>
            <a:off x="3138780" y="1544786"/>
            <a:ext cx="5210900" cy="5210900"/>
          </a:xfrm>
          <a:prstGeom prst="teardrop">
            <a:avLst/>
          </a:prstGeom>
          <a:noFill/>
          <a:ln>
            <a:solidFill>
              <a:srgbClr val="FFC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ardrop 53">
            <a:extLst>
              <a:ext uri="{FF2B5EF4-FFF2-40B4-BE49-F238E27FC236}">
                <a16:creationId xmlns:a16="http://schemas.microsoft.com/office/drawing/2014/main" id="{DBD97CE7-035E-1D1D-23F8-C87CAF57BAB2}"/>
              </a:ext>
            </a:extLst>
          </p:cNvPr>
          <p:cNvSpPr/>
          <p:nvPr/>
        </p:nvSpPr>
        <p:spPr>
          <a:xfrm>
            <a:off x="3011051" y="1361641"/>
            <a:ext cx="5491029" cy="5491029"/>
          </a:xfrm>
          <a:prstGeom prst="teardrop">
            <a:avLst/>
          </a:prstGeom>
          <a:noFill/>
          <a:ln>
            <a:solidFill>
              <a:srgbClr val="FFC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EFAA3B1A-3AE1-AE85-56BC-290C96B18066}"/>
              </a:ext>
            </a:extLst>
          </p:cNvPr>
          <p:cNvSpPr/>
          <p:nvPr/>
        </p:nvSpPr>
        <p:spPr>
          <a:xfrm>
            <a:off x="11764458" y="2602458"/>
            <a:ext cx="508000" cy="508000"/>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E40A866-370D-7E92-6A27-CFA480263ED1}"/>
              </a:ext>
            </a:extLst>
          </p:cNvPr>
          <p:cNvSpPr/>
          <p:nvPr/>
        </p:nvSpPr>
        <p:spPr>
          <a:xfrm>
            <a:off x="10818022" y="2263021"/>
            <a:ext cx="678873" cy="678873"/>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5448C0B2-6D89-56C9-99C0-20D07A590B1C}"/>
              </a:ext>
            </a:extLst>
          </p:cNvPr>
          <p:cNvSpPr/>
          <p:nvPr/>
        </p:nvSpPr>
        <p:spPr>
          <a:xfrm>
            <a:off x="9623933" y="1066913"/>
            <a:ext cx="1119908" cy="1119908"/>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D2DBFB3C-EC97-188F-8F49-929A9BF32691}"/>
              </a:ext>
            </a:extLst>
          </p:cNvPr>
          <p:cNvSpPr/>
          <p:nvPr/>
        </p:nvSpPr>
        <p:spPr>
          <a:xfrm>
            <a:off x="821244" y="6116120"/>
            <a:ext cx="508000" cy="508000"/>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817BAC6D-C35C-6995-D5C6-54FDAD79154A}"/>
              </a:ext>
            </a:extLst>
          </p:cNvPr>
          <p:cNvSpPr/>
          <p:nvPr/>
        </p:nvSpPr>
        <p:spPr>
          <a:xfrm>
            <a:off x="-70160" y="6309538"/>
            <a:ext cx="629164" cy="62916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9353CCCC-6BED-68F7-D90E-8D1B7E5DC8AC}"/>
              </a:ext>
            </a:extLst>
          </p:cNvPr>
          <p:cNvSpPr/>
          <p:nvPr/>
        </p:nvSpPr>
        <p:spPr>
          <a:xfrm>
            <a:off x="1270445" y="5444332"/>
            <a:ext cx="338721" cy="33872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C5811715-A810-7A37-1E24-5E0643935437}"/>
              </a:ext>
            </a:extLst>
          </p:cNvPr>
          <p:cNvSpPr/>
          <p:nvPr/>
        </p:nvSpPr>
        <p:spPr>
          <a:xfrm>
            <a:off x="1790490" y="5243160"/>
            <a:ext cx="186321" cy="18632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904203E5-983D-40B0-31BE-2648EE0B45E2}"/>
              </a:ext>
            </a:extLst>
          </p:cNvPr>
          <p:cNvSpPr/>
          <p:nvPr/>
        </p:nvSpPr>
        <p:spPr>
          <a:xfrm>
            <a:off x="9823663" y="173027"/>
            <a:ext cx="117598" cy="117598"/>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685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p:cTn id="12" dur="750" fill="hold"/>
                                        <p:tgtEl>
                                          <p:spTgt spid="52"/>
                                        </p:tgtEl>
                                        <p:attrNameLst>
                                          <p:attrName>ppt_w</p:attrName>
                                        </p:attrNameLst>
                                      </p:cBhvr>
                                      <p:tavLst>
                                        <p:tav tm="0">
                                          <p:val>
                                            <p:fltVal val="0"/>
                                          </p:val>
                                        </p:tav>
                                        <p:tav tm="100000">
                                          <p:val>
                                            <p:strVal val="#ppt_w"/>
                                          </p:val>
                                        </p:tav>
                                      </p:tavLst>
                                    </p:anim>
                                    <p:anim calcmode="lin" valueType="num">
                                      <p:cBhvr>
                                        <p:cTn id="13" dur="750" fill="hold"/>
                                        <p:tgtEl>
                                          <p:spTgt spid="52"/>
                                        </p:tgtEl>
                                        <p:attrNameLst>
                                          <p:attrName>ppt_h</p:attrName>
                                        </p:attrNameLst>
                                      </p:cBhvr>
                                      <p:tavLst>
                                        <p:tav tm="0">
                                          <p:val>
                                            <p:fltVal val="0"/>
                                          </p:val>
                                        </p:tav>
                                        <p:tav tm="100000">
                                          <p:val>
                                            <p:strVal val="#ppt_h"/>
                                          </p:val>
                                        </p:tav>
                                      </p:tavLst>
                                    </p:anim>
                                    <p:animEffect transition="in" filter="fade">
                                      <p:cBhvr>
                                        <p:cTn id="14" dur="750"/>
                                        <p:tgtEl>
                                          <p:spTgt spid="5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1000" fill="hold"/>
                                        <p:tgtEl>
                                          <p:spTgt spid="53"/>
                                        </p:tgtEl>
                                        <p:attrNameLst>
                                          <p:attrName>ppt_w</p:attrName>
                                        </p:attrNameLst>
                                      </p:cBhvr>
                                      <p:tavLst>
                                        <p:tav tm="0">
                                          <p:val>
                                            <p:fltVal val="0"/>
                                          </p:val>
                                        </p:tav>
                                        <p:tav tm="100000">
                                          <p:val>
                                            <p:strVal val="#ppt_w"/>
                                          </p:val>
                                        </p:tav>
                                      </p:tavLst>
                                    </p:anim>
                                    <p:anim calcmode="lin" valueType="num">
                                      <p:cBhvr>
                                        <p:cTn id="18" dur="1000" fill="hold"/>
                                        <p:tgtEl>
                                          <p:spTgt spid="53"/>
                                        </p:tgtEl>
                                        <p:attrNameLst>
                                          <p:attrName>ppt_h</p:attrName>
                                        </p:attrNameLst>
                                      </p:cBhvr>
                                      <p:tavLst>
                                        <p:tav tm="0">
                                          <p:val>
                                            <p:fltVal val="0"/>
                                          </p:val>
                                        </p:tav>
                                        <p:tav tm="100000">
                                          <p:val>
                                            <p:strVal val="#ppt_h"/>
                                          </p:val>
                                        </p:tav>
                                      </p:tavLst>
                                    </p:anim>
                                    <p:animEffect transition="in" filter="fade">
                                      <p:cBhvr>
                                        <p:cTn id="19" dur="1000"/>
                                        <p:tgtEl>
                                          <p:spTgt spid="5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4"/>
                                        </p:tgtEl>
                                        <p:attrNameLst>
                                          <p:attrName>style.visibility</p:attrName>
                                        </p:attrNameLst>
                                      </p:cBhvr>
                                      <p:to>
                                        <p:strVal val="visible"/>
                                      </p:to>
                                    </p:set>
                                    <p:anim calcmode="lin" valueType="num">
                                      <p:cBhvr>
                                        <p:cTn id="22" dur="1250" fill="hold"/>
                                        <p:tgtEl>
                                          <p:spTgt spid="54"/>
                                        </p:tgtEl>
                                        <p:attrNameLst>
                                          <p:attrName>ppt_w</p:attrName>
                                        </p:attrNameLst>
                                      </p:cBhvr>
                                      <p:tavLst>
                                        <p:tav tm="0">
                                          <p:val>
                                            <p:fltVal val="0"/>
                                          </p:val>
                                        </p:tav>
                                        <p:tav tm="100000">
                                          <p:val>
                                            <p:strVal val="#ppt_w"/>
                                          </p:val>
                                        </p:tav>
                                      </p:tavLst>
                                    </p:anim>
                                    <p:anim calcmode="lin" valueType="num">
                                      <p:cBhvr>
                                        <p:cTn id="23" dur="1250" fill="hold"/>
                                        <p:tgtEl>
                                          <p:spTgt spid="54"/>
                                        </p:tgtEl>
                                        <p:attrNameLst>
                                          <p:attrName>ppt_h</p:attrName>
                                        </p:attrNameLst>
                                      </p:cBhvr>
                                      <p:tavLst>
                                        <p:tav tm="0">
                                          <p:val>
                                            <p:fltVal val="0"/>
                                          </p:val>
                                        </p:tav>
                                        <p:tav tm="100000">
                                          <p:val>
                                            <p:strVal val="#ppt_h"/>
                                          </p:val>
                                        </p:tav>
                                      </p:tavLst>
                                    </p:anim>
                                    <p:animEffect transition="in" filter="fade">
                                      <p:cBhvr>
                                        <p:cTn id="24" dur="1250"/>
                                        <p:tgtEl>
                                          <p:spTgt spid="54"/>
                                        </p:tgtEl>
                                      </p:cBhvr>
                                    </p:animEffect>
                                  </p:childTnLst>
                                </p:cTn>
                              </p:par>
                              <p:par>
                                <p:cTn id="25" presetID="22" presetClass="entr" presetSubtype="4"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par>
                                <p:cTn id="28" presetID="2" presetClass="entr" presetSubtype="12" fill="hold" grpId="0" nodeType="with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additive="base">
                                        <p:cTn id="30" dur="1250" fill="hold"/>
                                        <p:tgtEl>
                                          <p:spTgt spid="58"/>
                                        </p:tgtEl>
                                        <p:attrNameLst>
                                          <p:attrName>ppt_x</p:attrName>
                                        </p:attrNameLst>
                                      </p:cBhvr>
                                      <p:tavLst>
                                        <p:tav tm="0">
                                          <p:val>
                                            <p:strVal val="0-#ppt_w/2"/>
                                          </p:val>
                                        </p:tav>
                                        <p:tav tm="100000">
                                          <p:val>
                                            <p:strVal val="#ppt_x"/>
                                          </p:val>
                                        </p:tav>
                                      </p:tavLst>
                                    </p:anim>
                                    <p:anim calcmode="lin" valueType="num">
                                      <p:cBhvr additive="base">
                                        <p:cTn id="31" dur="1250" fill="hold"/>
                                        <p:tgtEl>
                                          <p:spTgt spid="58"/>
                                        </p:tgtEl>
                                        <p:attrNameLst>
                                          <p:attrName>ppt_y</p:attrName>
                                        </p:attrNameLst>
                                      </p:cBhvr>
                                      <p:tavLst>
                                        <p:tav tm="0">
                                          <p:val>
                                            <p:strVal val="1+#ppt_h/2"/>
                                          </p:val>
                                        </p:tav>
                                        <p:tav tm="100000">
                                          <p:val>
                                            <p:strVal val="#ppt_y"/>
                                          </p:val>
                                        </p:tav>
                                      </p:tavLst>
                                    </p:anim>
                                  </p:childTnLst>
                                </p:cTn>
                              </p:par>
                              <p:par>
                                <p:cTn id="32" presetID="2" presetClass="entr" presetSubtype="12"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1000" fill="hold"/>
                                        <p:tgtEl>
                                          <p:spTgt spid="59"/>
                                        </p:tgtEl>
                                        <p:attrNameLst>
                                          <p:attrName>ppt_x</p:attrName>
                                        </p:attrNameLst>
                                      </p:cBhvr>
                                      <p:tavLst>
                                        <p:tav tm="0">
                                          <p:val>
                                            <p:strVal val="0-#ppt_w/2"/>
                                          </p:val>
                                        </p:tav>
                                        <p:tav tm="100000">
                                          <p:val>
                                            <p:strVal val="#ppt_x"/>
                                          </p:val>
                                        </p:tav>
                                      </p:tavLst>
                                    </p:anim>
                                    <p:anim calcmode="lin" valueType="num">
                                      <p:cBhvr additive="base">
                                        <p:cTn id="35" dur="1000" fill="hold"/>
                                        <p:tgtEl>
                                          <p:spTgt spid="59"/>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0"/>
                                  </p:stCondLst>
                                  <p:childTnLst>
                                    <p:set>
                                      <p:cBhvr>
                                        <p:cTn id="37" dur="1" fill="hold">
                                          <p:stCondLst>
                                            <p:cond delay="0"/>
                                          </p:stCondLst>
                                        </p:cTn>
                                        <p:tgtEl>
                                          <p:spTgt spid="60"/>
                                        </p:tgtEl>
                                        <p:attrNameLst>
                                          <p:attrName>style.visibility</p:attrName>
                                        </p:attrNameLst>
                                      </p:cBhvr>
                                      <p:to>
                                        <p:strVal val="visible"/>
                                      </p:to>
                                    </p:set>
                                    <p:anim calcmode="lin" valueType="num">
                                      <p:cBhvr additive="base">
                                        <p:cTn id="38" dur="750" fill="hold"/>
                                        <p:tgtEl>
                                          <p:spTgt spid="60"/>
                                        </p:tgtEl>
                                        <p:attrNameLst>
                                          <p:attrName>ppt_x</p:attrName>
                                        </p:attrNameLst>
                                      </p:cBhvr>
                                      <p:tavLst>
                                        <p:tav tm="0">
                                          <p:val>
                                            <p:strVal val="0-#ppt_w/2"/>
                                          </p:val>
                                        </p:tav>
                                        <p:tav tm="100000">
                                          <p:val>
                                            <p:strVal val="#ppt_x"/>
                                          </p:val>
                                        </p:tav>
                                      </p:tavLst>
                                    </p:anim>
                                    <p:anim calcmode="lin" valueType="num">
                                      <p:cBhvr additive="base">
                                        <p:cTn id="39" dur="750" fill="hold"/>
                                        <p:tgtEl>
                                          <p:spTgt spid="60"/>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0-#ppt_w/2"/>
                                          </p:val>
                                        </p:tav>
                                        <p:tav tm="100000">
                                          <p:val>
                                            <p:strVal val="#ppt_x"/>
                                          </p:val>
                                        </p:tav>
                                      </p:tavLst>
                                    </p:anim>
                                    <p:anim calcmode="lin" valueType="num">
                                      <p:cBhvr additive="base">
                                        <p:cTn id="43" dur="500" fill="hold"/>
                                        <p:tgtEl>
                                          <p:spTgt spid="61"/>
                                        </p:tgtEl>
                                        <p:attrNameLst>
                                          <p:attrName>ppt_y</p:attrName>
                                        </p:attrNameLst>
                                      </p:cBhvr>
                                      <p:tavLst>
                                        <p:tav tm="0">
                                          <p:val>
                                            <p:strVal val="1+#ppt_h/2"/>
                                          </p:val>
                                        </p:tav>
                                        <p:tav tm="100000">
                                          <p:val>
                                            <p:strVal val="#ppt_y"/>
                                          </p:val>
                                        </p:tav>
                                      </p:tavLst>
                                    </p:anim>
                                  </p:childTnLst>
                                </p:cTn>
                              </p:par>
                              <p:par>
                                <p:cTn id="44" presetID="2" presetClass="entr" presetSubtype="6" fill="hold" grpId="0" nodeType="with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1500" fill="hold"/>
                                        <p:tgtEl>
                                          <p:spTgt spid="63"/>
                                        </p:tgtEl>
                                        <p:attrNameLst>
                                          <p:attrName>ppt_x</p:attrName>
                                        </p:attrNameLst>
                                      </p:cBhvr>
                                      <p:tavLst>
                                        <p:tav tm="0">
                                          <p:val>
                                            <p:strVal val="1+#ppt_w/2"/>
                                          </p:val>
                                        </p:tav>
                                        <p:tav tm="100000">
                                          <p:val>
                                            <p:strVal val="#ppt_x"/>
                                          </p:val>
                                        </p:tav>
                                      </p:tavLst>
                                    </p:anim>
                                    <p:anim calcmode="lin" valueType="num">
                                      <p:cBhvr additive="base">
                                        <p:cTn id="47" dur="1500" fill="hold"/>
                                        <p:tgtEl>
                                          <p:spTgt spid="63"/>
                                        </p:tgtEl>
                                        <p:attrNameLst>
                                          <p:attrName>ppt_y</p:attrName>
                                        </p:attrNameLst>
                                      </p:cBhvr>
                                      <p:tavLst>
                                        <p:tav tm="0">
                                          <p:val>
                                            <p:strVal val="1+#ppt_h/2"/>
                                          </p:val>
                                        </p:tav>
                                        <p:tav tm="100000">
                                          <p:val>
                                            <p:strVal val="#ppt_y"/>
                                          </p:val>
                                        </p:tav>
                                      </p:tavLst>
                                    </p:anim>
                                  </p:childTnLst>
                                </p:cTn>
                              </p:par>
                              <p:par>
                                <p:cTn id="48" presetID="2" presetClass="entr" presetSubtype="6"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additive="base">
                                        <p:cTn id="50" dur="1250" fill="hold"/>
                                        <p:tgtEl>
                                          <p:spTgt spid="55"/>
                                        </p:tgtEl>
                                        <p:attrNameLst>
                                          <p:attrName>ppt_x</p:attrName>
                                        </p:attrNameLst>
                                      </p:cBhvr>
                                      <p:tavLst>
                                        <p:tav tm="0">
                                          <p:val>
                                            <p:strVal val="1+#ppt_w/2"/>
                                          </p:val>
                                        </p:tav>
                                        <p:tav tm="100000">
                                          <p:val>
                                            <p:strVal val="#ppt_x"/>
                                          </p:val>
                                        </p:tav>
                                      </p:tavLst>
                                    </p:anim>
                                    <p:anim calcmode="lin" valueType="num">
                                      <p:cBhvr additive="base">
                                        <p:cTn id="51" dur="1250" fill="hold"/>
                                        <p:tgtEl>
                                          <p:spTgt spid="55"/>
                                        </p:tgtEl>
                                        <p:attrNameLst>
                                          <p:attrName>ppt_y</p:attrName>
                                        </p:attrNameLst>
                                      </p:cBhvr>
                                      <p:tavLst>
                                        <p:tav tm="0">
                                          <p:val>
                                            <p:strVal val="1+#ppt_h/2"/>
                                          </p:val>
                                        </p:tav>
                                        <p:tav tm="100000">
                                          <p:val>
                                            <p:strVal val="#ppt_y"/>
                                          </p:val>
                                        </p:tav>
                                      </p:tavLst>
                                    </p:anim>
                                  </p:childTnLst>
                                </p:cTn>
                              </p:par>
                              <p:par>
                                <p:cTn id="52" presetID="2" presetClass="entr" presetSubtype="6"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 calcmode="lin" valueType="num">
                                      <p:cBhvr additive="base">
                                        <p:cTn id="54" dur="1000" fill="hold"/>
                                        <p:tgtEl>
                                          <p:spTgt spid="56"/>
                                        </p:tgtEl>
                                        <p:attrNameLst>
                                          <p:attrName>ppt_x</p:attrName>
                                        </p:attrNameLst>
                                      </p:cBhvr>
                                      <p:tavLst>
                                        <p:tav tm="0">
                                          <p:val>
                                            <p:strVal val="1+#ppt_w/2"/>
                                          </p:val>
                                        </p:tav>
                                        <p:tav tm="100000">
                                          <p:val>
                                            <p:strVal val="#ppt_x"/>
                                          </p:val>
                                        </p:tav>
                                      </p:tavLst>
                                    </p:anim>
                                    <p:anim calcmode="lin" valueType="num">
                                      <p:cBhvr additive="base">
                                        <p:cTn id="55" dur="1000" fill="hold"/>
                                        <p:tgtEl>
                                          <p:spTgt spid="56"/>
                                        </p:tgtEl>
                                        <p:attrNameLst>
                                          <p:attrName>ppt_y</p:attrName>
                                        </p:attrNameLst>
                                      </p:cBhvr>
                                      <p:tavLst>
                                        <p:tav tm="0">
                                          <p:val>
                                            <p:strVal val="1+#ppt_h/2"/>
                                          </p:val>
                                        </p:tav>
                                        <p:tav tm="100000">
                                          <p:val>
                                            <p:strVal val="#ppt_y"/>
                                          </p:val>
                                        </p:tav>
                                      </p:tavLst>
                                    </p:anim>
                                  </p:childTnLst>
                                </p:cTn>
                              </p:par>
                              <p:par>
                                <p:cTn id="56" presetID="2" presetClass="entr" presetSubtype="6" fill="hold" grpId="0" nodeType="with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750" fill="hold"/>
                                        <p:tgtEl>
                                          <p:spTgt spid="57"/>
                                        </p:tgtEl>
                                        <p:attrNameLst>
                                          <p:attrName>ppt_x</p:attrName>
                                        </p:attrNameLst>
                                      </p:cBhvr>
                                      <p:tavLst>
                                        <p:tav tm="0">
                                          <p:val>
                                            <p:strVal val="1+#ppt_w/2"/>
                                          </p:val>
                                        </p:tav>
                                        <p:tav tm="100000">
                                          <p:val>
                                            <p:strVal val="#ppt_x"/>
                                          </p:val>
                                        </p:tav>
                                      </p:tavLst>
                                    </p:anim>
                                    <p:anim calcmode="lin" valueType="num">
                                      <p:cBhvr additive="base">
                                        <p:cTn id="59" dur="750" fill="hold"/>
                                        <p:tgtEl>
                                          <p:spTgt spid="57"/>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1+#ppt_w/2"/>
                                          </p:val>
                                        </p:tav>
                                        <p:tav tm="100000">
                                          <p:val>
                                            <p:strVal val="#ppt_x"/>
                                          </p:val>
                                        </p:tav>
                                      </p:tavLst>
                                    </p:anim>
                                    <p:anim calcmode="lin" valueType="num">
                                      <p:cBhvr additive="base">
                                        <p:cTn id="63"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66CF0097-0647-C37C-EF19-467B49CD1E38}"/>
              </a:ext>
            </a:extLst>
          </p:cNvPr>
          <p:cNvSpPr/>
          <p:nvPr/>
        </p:nvSpPr>
        <p:spPr>
          <a:xfrm>
            <a:off x="-273656" y="-360858"/>
            <a:ext cx="1724025" cy="1724025"/>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88CBF7F-91D9-6840-9A76-D2B0A8438C72}"/>
              </a:ext>
            </a:extLst>
          </p:cNvPr>
          <p:cNvSpPr/>
          <p:nvPr/>
        </p:nvSpPr>
        <p:spPr>
          <a:xfrm>
            <a:off x="11301412" y="0"/>
            <a:ext cx="1724025" cy="1724025"/>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79E8C46-D442-3795-C348-B23FC9E2C52B}"/>
              </a:ext>
            </a:extLst>
          </p:cNvPr>
          <p:cNvSpPr/>
          <p:nvPr/>
        </p:nvSpPr>
        <p:spPr>
          <a:xfrm>
            <a:off x="4000500" y="0"/>
            <a:ext cx="417195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ity skyline at night&#10;&#10;Description automatically generated">
            <a:extLst>
              <a:ext uri="{FF2B5EF4-FFF2-40B4-BE49-F238E27FC236}">
                <a16:creationId xmlns:a16="http://schemas.microsoft.com/office/drawing/2014/main" id="{4337682C-3720-9D2C-7A01-B637FA8C8E9F}"/>
              </a:ext>
            </a:extLst>
          </p:cNvPr>
          <p:cNvPicPr>
            <a:picLocks noChangeAspect="1"/>
          </p:cNvPicPr>
          <p:nvPr/>
        </p:nvPicPr>
        <p:blipFill rotWithShape="1">
          <a:blip r:embed="rId3">
            <a:extLst>
              <a:ext uri="{28A0092B-C50C-407E-A947-70E740481C1C}">
                <a14:useLocalDpi xmlns:a14="http://schemas.microsoft.com/office/drawing/2010/main" val="0"/>
              </a:ext>
            </a:extLst>
          </a:blip>
          <a:srcRect l="24697" r="36839"/>
          <a:stretch/>
        </p:blipFill>
        <p:spPr>
          <a:xfrm>
            <a:off x="4119562" y="0"/>
            <a:ext cx="3952875" cy="6858000"/>
          </a:xfrm>
          <a:prstGeom prst="rect">
            <a:avLst/>
          </a:prstGeom>
        </p:spPr>
      </p:pic>
      <p:sp>
        <p:nvSpPr>
          <p:cNvPr id="6" name="Rectangle 5">
            <a:extLst>
              <a:ext uri="{FF2B5EF4-FFF2-40B4-BE49-F238E27FC236}">
                <a16:creationId xmlns:a16="http://schemas.microsoft.com/office/drawing/2014/main" id="{DE438363-BDEF-0A07-778A-9B7DBB3C4AB5}"/>
              </a:ext>
            </a:extLst>
          </p:cNvPr>
          <p:cNvSpPr/>
          <p:nvPr/>
        </p:nvSpPr>
        <p:spPr>
          <a:xfrm>
            <a:off x="4119562" y="0"/>
            <a:ext cx="3952875" cy="6858000"/>
          </a:xfrm>
          <a:prstGeom prst="rect">
            <a:avLst/>
          </a:prstGeom>
          <a:solidFill>
            <a:schemeClr val="accent5">
              <a:lumMod val="50000"/>
              <a:alpha val="3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242C843-1663-5730-BF60-2CB7F5BD8FCF}"/>
              </a:ext>
            </a:extLst>
          </p:cNvPr>
          <p:cNvSpPr txBox="1"/>
          <p:nvPr/>
        </p:nvSpPr>
        <p:spPr>
          <a:xfrm>
            <a:off x="4119562" y="1455440"/>
            <a:ext cx="3683981" cy="477054"/>
          </a:xfrm>
          <a:prstGeom prst="rect">
            <a:avLst/>
          </a:prstGeom>
          <a:noFill/>
        </p:spPr>
        <p:txBody>
          <a:bodyPr wrap="square" rtlCol="0">
            <a:spAutoFit/>
          </a:bodyPr>
          <a:lstStyle/>
          <a:p>
            <a:pPr algn="ctr"/>
            <a:r>
              <a:rPr lang="en-US" sz="2500" spc="300" dirty="0">
                <a:solidFill>
                  <a:schemeClr val="bg1"/>
                </a:solidFill>
                <a:latin typeface="Roboto" pitchFamily="2" charset="0"/>
                <a:ea typeface="Roboto" pitchFamily="2" charset="0"/>
              </a:rPr>
              <a:t>OVERVIEW</a:t>
            </a:r>
            <a:r>
              <a:rPr lang="en-US" sz="1600" dirty="0">
                <a:solidFill>
                  <a:schemeClr val="bg1"/>
                </a:solidFill>
                <a:latin typeface="Roboto" pitchFamily="2" charset="0"/>
                <a:ea typeface="Roboto" pitchFamily="2" charset="0"/>
              </a:rPr>
              <a:t> </a:t>
            </a:r>
          </a:p>
        </p:txBody>
      </p:sp>
      <p:sp>
        <p:nvSpPr>
          <p:cNvPr id="9" name="TextBox 8">
            <a:extLst>
              <a:ext uri="{FF2B5EF4-FFF2-40B4-BE49-F238E27FC236}">
                <a16:creationId xmlns:a16="http://schemas.microsoft.com/office/drawing/2014/main" id="{7DA22DCE-772D-A604-34F3-08130FBAEE50}"/>
              </a:ext>
            </a:extLst>
          </p:cNvPr>
          <p:cNvSpPr txBox="1"/>
          <p:nvPr/>
        </p:nvSpPr>
        <p:spPr>
          <a:xfrm>
            <a:off x="4119562" y="2064495"/>
            <a:ext cx="3952875" cy="1323439"/>
          </a:xfrm>
          <a:prstGeom prst="rect">
            <a:avLst/>
          </a:prstGeom>
          <a:noFill/>
        </p:spPr>
        <p:txBody>
          <a:bodyPr wrap="square" rtlCol="0">
            <a:spAutoFit/>
          </a:bodyPr>
          <a:lstStyle/>
          <a:p>
            <a:pPr algn="ctr"/>
            <a:r>
              <a:rPr lang="en-US" sz="1600" dirty="0">
                <a:solidFill>
                  <a:schemeClr val="bg1"/>
                </a:solidFill>
                <a:latin typeface="Roboto" pitchFamily="2" charset="0"/>
                <a:ea typeface="Roboto" pitchFamily="2" charset="0"/>
              </a:rPr>
              <a:t> </a:t>
            </a:r>
            <a:r>
              <a:rPr lang="en-US" sz="4000" b="1" dirty="0" err="1">
                <a:solidFill>
                  <a:schemeClr val="bg1"/>
                </a:solidFill>
                <a:latin typeface="Roboto" pitchFamily="2" charset="0"/>
                <a:ea typeface="Roboto" pitchFamily="2" charset="0"/>
              </a:rPr>
              <a:t>GOPAPERLESS</a:t>
            </a:r>
            <a:r>
              <a:rPr lang="en-US" sz="4000" b="1" dirty="0">
                <a:solidFill>
                  <a:schemeClr val="bg1"/>
                </a:solidFill>
                <a:latin typeface="Roboto" pitchFamily="2" charset="0"/>
                <a:ea typeface="Roboto" pitchFamily="2" charset="0"/>
              </a:rPr>
              <a:t> SYSTEM</a:t>
            </a:r>
          </a:p>
        </p:txBody>
      </p:sp>
      <p:grpSp>
        <p:nvGrpSpPr>
          <p:cNvPr id="15" name="Group 14">
            <a:extLst>
              <a:ext uri="{FF2B5EF4-FFF2-40B4-BE49-F238E27FC236}">
                <a16:creationId xmlns:a16="http://schemas.microsoft.com/office/drawing/2014/main" id="{A40F4B04-6A8C-FE7E-34D4-D7B831A83DBA}"/>
              </a:ext>
            </a:extLst>
          </p:cNvPr>
          <p:cNvGrpSpPr/>
          <p:nvPr/>
        </p:nvGrpSpPr>
        <p:grpSpPr>
          <a:xfrm>
            <a:off x="-369094" y="202600"/>
            <a:ext cx="3241258" cy="781050"/>
            <a:chOff x="-397669" y="304800"/>
            <a:chExt cx="3241258" cy="781050"/>
          </a:xfrm>
        </p:grpSpPr>
        <p:sp>
          <p:nvSpPr>
            <p:cNvPr id="10" name="Rectangle: Rounded Corners 9">
              <a:extLst>
                <a:ext uri="{FF2B5EF4-FFF2-40B4-BE49-F238E27FC236}">
                  <a16:creationId xmlns:a16="http://schemas.microsoft.com/office/drawing/2014/main" id="{5D7CDFE7-15FC-6DA6-F420-22A2D4EA56A8}"/>
                </a:ext>
              </a:extLst>
            </p:cNvPr>
            <p:cNvSpPr/>
            <p:nvPr/>
          </p:nvSpPr>
          <p:spPr>
            <a:xfrm>
              <a:off x="-397669" y="304800"/>
              <a:ext cx="3241258" cy="781050"/>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0926414-BA74-C176-CF48-902E6BB81068}"/>
                </a:ext>
              </a:extLst>
            </p:cNvPr>
            <p:cNvSpPr txBox="1"/>
            <p:nvPr/>
          </p:nvSpPr>
          <p:spPr>
            <a:xfrm>
              <a:off x="0" y="475848"/>
              <a:ext cx="2843589" cy="477054"/>
            </a:xfrm>
            <a:prstGeom prst="rect">
              <a:avLst/>
            </a:prstGeom>
            <a:noFill/>
          </p:spPr>
          <p:txBody>
            <a:bodyPr wrap="square" rtlCol="0">
              <a:spAutoFit/>
            </a:bodyPr>
            <a:lstStyle/>
            <a:p>
              <a:r>
                <a:rPr lang="en-US" sz="2500" b="1" dirty="0">
                  <a:solidFill>
                    <a:schemeClr val="bg1"/>
                  </a:solidFill>
                  <a:latin typeface="Roboto" pitchFamily="2" charset="0"/>
                  <a:ea typeface="Roboto" pitchFamily="2" charset="0"/>
                </a:rPr>
                <a:t>INTRODUCTION</a:t>
              </a:r>
            </a:p>
          </p:txBody>
        </p:sp>
      </p:grpSp>
      <p:grpSp>
        <p:nvGrpSpPr>
          <p:cNvPr id="14" name="Group 13">
            <a:extLst>
              <a:ext uri="{FF2B5EF4-FFF2-40B4-BE49-F238E27FC236}">
                <a16:creationId xmlns:a16="http://schemas.microsoft.com/office/drawing/2014/main" id="{C94C58C0-4043-1DEC-679A-53B4FC19481E}"/>
              </a:ext>
            </a:extLst>
          </p:cNvPr>
          <p:cNvGrpSpPr/>
          <p:nvPr/>
        </p:nvGrpSpPr>
        <p:grpSpPr>
          <a:xfrm>
            <a:off x="9418378" y="460177"/>
            <a:ext cx="2971800" cy="781050"/>
            <a:chOff x="9598819" y="571500"/>
            <a:chExt cx="2971800" cy="781050"/>
          </a:xfrm>
        </p:grpSpPr>
        <p:sp>
          <p:nvSpPr>
            <p:cNvPr id="11" name="Rectangle: Rounded Corners 10">
              <a:extLst>
                <a:ext uri="{FF2B5EF4-FFF2-40B4-BE49-F238E27FC236}">
                  <a16:creationId xmlns:a16="http://schemas.microsoft.com/office/drawing/2014/main" id="{911C9413-1AB6-54F2-3844-617015D1513F}"/>
                </a:ext>
              </a:extLst>
            </p:cNvPr>
            <p:cNvSpPr/>
            <p:nvPr/>
          </p:nvSpPr>
          <p:spPr>
            <a:xfrm>
              <a:off x="9598819" y="571500"/>
              <a:ext cx="2971800" cy="781050"/>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DE20648-EB2B-EC08-3EE3-4AA57E20013F}"/>
                </a:ext>
              </a:extLst>
            </p:cNvPr>
            <p:cNvSpPr txBox="1"/>
            <p:nvPr/>
          </p:nvSpPr>
          <p:spPr>
            <a:xfrm>
              <a:off x="9972174" y="745123"/>
              <a:ext cx="2144504" cy="477054"/>
            </a:xfrm>
            <a:prstGeom prst="rect">
              <a:avLst/>
            </a:prstGeom>
            <a:noFill/>
          </p:spPr>
          <p:txBody>
            <a:bodyPr wrap="square" rtlCol="0">
              <a:spAutoFit/>
            </a:bodyPr>
            <a:lstStyle/>
            <a:p>
              <a:pPr algn="ctr"/>
              <a:r>
                <a:rPr lang="en-US" sz="2500" b="1" dirty="0">
                  <a:solidFill>
                    <a:schemeClr val="bg1"/>
                  </a:solidFill>
                  <a:latin typeface="Roboto" pitchFamily="2" charset="0"/>
                  <a:ea typeface="Roboto" pitchFamily="2" charset="0"/>
                </a:rPr>
                <a:t>PURPOSE</a:t>
              </a:r>
            </a:p>
          </p:txBody>
        </p:sp>
      </p:grpSp>
      <p:sp>
        <p:nvSpPr>
          <p:cNvPr id="2" name="TextBox 1">
            <a:extLst>
              <a:ext uri="{FF2B5EF4-FFF2-40B4-BE49-F238E27FC236}">
                <a16:creationId xmlns:a16="http://schemas.microsoft.com/office/drawing/2014/main" id="{A9479809-129D-7FA7-65DC-CE4E1D75F315}"/>
              </a:ext>
            </a:extLst>
          </p:cNvPr>
          <p:cNvSpPr txBox="1"/>
          <p:nvPr/>
        </p:nvSpPr>
        <p:spPr>
          <a:xfrm>
            <a:off x="345838" y="1728411"/>
            <a:ext cx="3537091" cy="4401205"/>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rPr>
              <a:t>To </a:t>
            </a:r>
            <a:r>
              <a:rPr lang="en-US" sz="1400" b="1" dirty="0">
                <a:solidFill>
                  <a:schemeClr val="accent5">
                    <a:lumMod val="50000"/>
                  </a:schemeClr>
                </a:solidFill>
                <a:latin typeface="Roboto" pitchFamily="2" charset="0"/>
                <a:ea typeface="Roboto" pitchFamily="2" charset="0"/>
              </a:rPr>
              <a:t>save time</a:t>
            </a:r>
            <a:r>
              <a:rPr lang="en-US" sz="1400" dirty="0">
                <a:solidFill>
                  <a:schemeClr val="accent5">
                    <a:lumMod val="50000"/>
                  </a:schemeClr>
                </a:solidFill>
                <a:latin typeface="Roboto" pitchFamily="2" charset="0"/>
                <a:ea typeface="Roboto" pitchFamily="2" charset="0"/>
              </a:rPr>
              <a:t>, and </a:t>
            </a:r>
            <a:r>
              <a:rPr lang="en-US" sz="1400" b="1" dirty="0">
                <a:solidFill>
                  <a:schemeClr val="accent5">
                    <a:lumMod val="50000"/>
                  </a:schemeClr>
                </a:solidFill>
                <a:latin typeface="Roboto" pitchFamily="2" charset="0"/>
                <a:ea typeface="Roboto" pitchFamily="2" charset="0"/>
              </a:rPr>
              <a:t>costs</a:t>
            </a:r>
            <a:r>
              <a:rPr lang="en-US" sz="1400" dirty="0">
                <a:solidFill>
                  <a:schemeClr val="accent5">
                    <a:lumMod val="50000"/>
                  </a:schemeClr>
                </a:solidFill>
                <a:latin typeface="Roboto" pitchFamily="2" charset="0"/>
                <a:ea typeface="Roboto" pitchFamily="2" charset="0"/>
              </a:rPr>
              <a:t>, </a:t>
            </a:r>
            <a:r>
              <a:rPr lang="en-US" sz="1400" b="1" dirty="0">
                <a:solidFill>
                  <a:schemeClr val="accent5">
                    <a:lumMod val="50000"/>
                  </a:schemeClr>
                </a:solidFill>
                <a:latin typeface="Roboto" pitchFamily="2" charset="0"/>
                <a:ea typeface="Roboto" pitchFamily="2" charset="0"/>
              </a:rPr>
              <a:t>increase the ability to manage, store, and secure information</a:t>
            </a:r>
            <a:r>
              <a:rPr lang="en-US" sz="1400" dirty="0">
                <a:solidFill>
                  <a:schemeClr val="accent5">
                    <a:lumMod val="50000"/>
                  </a:schemeClr>
                </a:solidFill>
                <a:latin typeface="Roboto" pitchFamily="2" charset="0"/>
                <a:ea typeface="Roboto" pitchFamily="2" charset="0"/>
              </a:rPr>
              <a:t>, digital transformation is indispensable and “Electronic identity” is also a necessary need today.</a:t>
            </a:r>
          </a:p>
          <a:p>
            <a:endParaRPr lang="en-US" sz="1400" dirty="0">
              <a:solidFill>
                <a:schemeClr val="accent5">
                  <a:lumMod val="50000"/>
                </a:schemeClr>
              </a:solidFill>
              <a:latin typeface="Roboto" pitchFamily="2" charset="0"/>
              <a:ea typeface="Roboto" pitchFamily="2" charset="0"/>
            </a:endParaRPr>
          </a:p>
          <a:p>
            <a:r>
              <a:rPr lang="en-US" sz="1400" dirty="0">
                <a:solidFill>
                  <a:schemeClr val="accent5">
                    <a:lumMod val="50000"/>
                  </a:schemeClr>
                </a:solidFill>
                <a:latin typeface="Roboto" pitchFamily="2" charset="0"/>
                <a:ea typeface="Roboto" pitchFamily="2" charset="0"/>
              </a:rPr>
              <a:t>It can be seen that to sign a contract, financial report, etc., verifying personal identity and legal signature using a manual process will require many procedures, time and cost. From the above issue, the </a:t>
            </a:r>
            <a:r>
              <a:rPr lang="en-US" sz="1400" dirty="0" err="1">
                <a:solidFill>
                  <a:schemeClr val="accent5">
                    <a:lumMod val="50000"/>
                  </a:schemeClr>
                </a:solidFill>
                <a:latin typeface="Roboto" pitchFamily="2" charset="0"/>
                <a:ea typeface="Roboto" pitchFamily="2" charset="0"/>
              </a:rPr>
              <a:t>GoPaperless</a:t>
            </a:r>
            <a:r>
              <a:rPr lang="en-US" sz="1400" dirty="0">
                <a:solidFill>
                  <a:schemeClr val="accent5">
                    <a:lumMod val="50000"/>
                  </a:schemeClr>
                </a:solidFill>
                <a:latin typeface="Roboto" pitchFamily="2" charset="0"/>
                <a:ea typeface="Roboto" pitchFamily="2" charset="0"/>
              </a:rPr>
              <a:t> electronic identification and signing platform was born so that </a:t>
            </a:r>
            <a:r>
              <a:rPr lang="en-US" sz="1400" b="1" dirty="0">
                <a:solidFill>
                  <a:schemeClr val="accent5">
                    <a:lumMod val="50000"/>
                  </a:schemeClr>
                </a:solidFill>
                <a:latin typeface="Roboto" pitchFamily="2" charset="0"/>
                <a:ea typeface="Roboto" pitchFamily="2" charset="0"/>
              </a:rPr>
              <a:t>simplifies a paperless document signing process</a:t>
            </a:r>
            <a:r>
              <a:rPr lang="en-US" sz="1400" dirty="0">
                <a:solidFill>
                  <a:schemeClr val="accent5">
                    <a:lumMod val="50000"/>
                  </a:schemeClr>
                </a:solidFill>
                <a:latin typeface="Roboto" pitchFamily="2" charset="0"/>
                <a:ea typeface="Roboto" pitchFamily="2" charset="0"/>
              </a:rPr>
              <a:t>.</a:t>
            </a:r>
          </a:p>
          <a:p>
            <a:endParaRPr lang="en-US" sz="1400" dirty="0">
              <a:solidFill>
                <a:schemeClr val="accent5">
                  <a:lumMod val="50000"/>
                </a:schemeClr>
              </a:solidFill>
              <a:latin typeface="Roboto" pitchFamily="2" charset="0"/>
              <a:ea typeface="Roboto" pitchFamily="2" charset="0"/>
            </a:endParaRPr>
          </a:p>
          <a:p>
            <a:r>
              <a:rPr lang="en-US" sz="1400" dirty="0">
                <a:solidFill>
                  <a:schemeClr val="accent5">
                    <a:lumMod val="50000"/>
                  </a:schemeClr>
                </a:solidFill>
                <a:latin typeface="Roboto" pitchFamily="2" charset="0"/>
                <a:ea typeface="Roboto" pitchFamily="2" charset="0"/>
              </a:rPr>
              <a:t>At </a:t>
            </a:r>
            <a:r>
              <a:rPr lang="en-US" sz="1400" dirty="0" err="1">
                <a:solidFill>
                  <a:schemeClr val="accent5">
                    <a:lumMod val="50000"/>
                  </a:schemeClr>
                </a:solidFill>
                <a:latin typeface="Roboto" pitchFamily="2" charset="0"/>
                <a:ea typeface="Roboto" pitchFamily="2" charset="0"/>
              </a:rPr>
              <a:t>GoPaperless</a:t>
            </a:r>
            <a:r>
              <a:rPr lang="en-US" sz="1400" dirty="0">
                <a:solidFill>
                  <a:schemeClr val="accent5">
                    <a:lumMod val="50000"/>
                  </a:schemeClr>
                </a:solidFill>
                <a:latin typeface="Roboto" pitchFamily="2" charset="0"/>
                <a:ea typeface="Roboto" pitchFamily="2" charset="0"/>
              </a:rPr>
              <a:t>, </a:t>
            </a:r>
            <a:r>
              <a:rPr lang="en-US" sz="1400" b="1" dirty="0">
                <a:solidFill>
                  <a:schemeClr val="accent5">
                    <a:lumMod val="50000"/>
                  </a:schemeClr>
                </a:solidFill>
                <a:latin typeface="Roboto" pitchFamily="2" charset="0"/>
                <a:ea typeface="Roboto" pitchFamily="2" charset="0"/>
              </a:rPr>
              <a:t>all e-signatures are created using high-assurance</a:t>
            </a:r>
            <a:r>
              <a:rPr lang="en-US" sz="1400" dirty="0">
                <a:solidFill>
                  <a:schemeClr val="accent5">
                    <a:lumMod val="50000"/>
                  </a:schemeClr>
                </a:solidFill>
                <a:latin typeface="Roboto" pitchFamily="2" charset="0"/>
                <a:ea typeface="Roboto" pitchFamily="2" charset="0"/>
              </a:rPr>
              <a:t> </a:t>
            </a:r>
            <a:r>
              <a:rPr lang="en-US" sz="1400" dirty="0" err="1">
                <a:solidFill>
                  <a:schemeClr val="accent5">
                    <a:lumMod val="50000"/>
                  </a:schemeClr>
                </a:solidFill>
                <a:latin typeface="Roboto" pitchFamily="2" charset="0"/>
                <a:ea typeface="Roboto" pitchFamily="2" charset="0"/>
              </a:rPr>
              <a:t>eIDs</a:t>
            </a:r>
            <a:r>
              <a:rPr lang="en-US" sz="1400" dirty="0">
                <a:solidFill>
                  <a:schemeClr val="accent5">
                    <a:lumMod val="50000"/>
                  </a:schemeClr>
                </a:solidFill>
                <a:latin typeface="Roboto" pitchFamily="2" charset="0"/>
                <a:ea typeface="Roboto" pitchFamily="2" charset="0"/>
              </a:rPr>
              <a:t> and meet the strictest requirements set forth under the EU </a:t>
            </a:r>
            <a:r>
              <a:rPr lang="en-US" sz="1400" dirty="0" err="1">
                <a:solidFill>
                  <a:schemeClr val="accent5">
                    <a:lumMod val="50000"/>
                  </a:schemeClr>
                </a:solidFill>
                <a:latin typeface="Roboto" pitchFamily="2" charset="0"/>
                <a:ea typeface="Roboto" pitchFamily="2" charset="0"/>
              </a:rPr>
              <a:t>eIDAS</a:t>
            </a:r>
            <a:r>
              <a:rPr lang="en-US" sz="1400" dirty="0">
                <a:solidFill>
                  <a:schemeClr val="accent5">
                    <a:lumMod val="50000"/>
                  </a:schemeClr>
                </a:solidFill>
                <a:latin typeface="Roboto" pitchFamily="2" charset="0"/>
                <a:ea typeface="Roboto" pitchFamily="2" charset="0"/>
              </a:rPr>
              <a:t> regulation.</a:t>
            </a:r>
          </a:p>
        </p:txBody>
      </p:sp>
      <p:sp>
        <p:nvSpPr>
          <p:cNvPr id="3" name="TextBox 2">
            <a:extLst>
              <a:ext uri="{FF2B5EF4-FFF2-40B4-BE49-F238E27FC236}">
                <a16:creationId xmlns:a16="http://schemas.microsoft.com/office/drawing/2014/main" id="{C9BCD56B-DC34-FEA2-428A-D97A1F3CC8E0}"/>
              </a:ext>
            </a:extLst>
          </p:cNvPr>
          <p:cNvSpPr txBox="1"/>
          <p:nvPr/>
        </p:nvSpPr>
        <p:spPr>
          <a:xfrm>
            <a:off x="8355807" y="1595021"/>
            <a:ext cx="3625398" cy="738664"/>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rPr>
              <a:t>Create an online signing and verifying identity platform with all of the optimal features, specifically:</a:t>
            </a:r>
          </a:p>
        </p:txBody>
      </p:sp>
      <p:grpSp>
        <p:nvGrpSpPr>
          <p:cNvPr id="26" name="Group 25">
            <a:extLst>
              <a:ext uri="{FF2B5EF4-FFF2-40B4-BE49-F238E27FC236}">
                <a16:creationId xmlns:a16="http://schemas.microsoft.com/office/drawing/2014/main" id="{590A1356-BF82-2D8B-2C2C-9632602B292F}"/>
              </a:ext>
            </a:extLst>
          </p:cNvPr>
          <p:cNvGrpSpPr/>
          <p:nvPr/>
        </p:nvGrpSpPr>
        <p:grpSpPr>
          <a:xfrm>
            <a:off x="8407591" y="2556937"/>
            <a:ext cx="3784409" cy="738664"/>
            <a:chOff x="8196796" y="2491477"/>
            <a:chExt cx="3784409" cy="738664"/>
          </a:xfrm>
        </p:grpSpPr>
        <p:sp>
          <p:nvSpPr>
            <p:cNvPr id="4" name="TextBox 3">
              <a:extLst>
                <a:ext uri="{FF2B5EF4-FFF2-40B4-BE49-F238E27FC236}">
                  <a16:creationId xmlns:a16="http://schemas.microsoft.com/office/drawing/2014/main" id="{3BC1987C-631C-9F76-A5B7-B34E5D9C6C9A}"/>
                </a:ext>
              </a:extLst>
            </p:cNvPr>
            <p:cNvSpPr txBox="1"/>
            <p:nvPr/>
          </p:nvSpPr>
          <p:spPr>
            <a:xfrm>
              <a:off x="8355807" y="2491477"/>
              <a:ext cx="3625398" cy="738664"/>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rPr>
                <a:t>Enables quick, efficient online approval of any business document, agreement, report, request, or package;</a:t>
              </a:r>
            </a:p>
          </p:txBody>
        </p:sp>
        <p:pic>
          <p:nvPicPr>
            <p:cNvPr id="22" name="Graphic 21" descr="Badge Tick with solid fill">
              <a:extLst>
                <a:ext uri="{FF2B5EF4-FFF2-40B4-BE49-F238E27FC236}">
                  <a16:creationId xmlns:a16="http://schemas.microsoft.com/office/drawing/2014/main" id="{B3CF75FB-32B7-7A27-4A66-1DFD20D5571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96796" y="2573609"/>
              <a:ext cx="189432" cy="189432"/>
            </a:xfrm>
            <a:prstGeom prst="rect">
              <a:avLst/>
            </a:prstGeom>
          </p:spPr>
        </p:pic>
      </p:grpSp>
      <p:grpSp>
        <p:nvGrpSpPr>
          <p:cNvPr id="27" name="Group 26">
            <a:extLst>
              <a:ext uri="{FF2B5EF4-FFF2-40B4-BE49-F238E27FC236}">
                <a16:creationId xmlns:a16="http://schemas.microsoft.com/office/drawing/2014/main" id="{B4329264-FCC0-B742-668F-A87C2286763B}"/>
              </a:ext>
            </a:extLst>
          </p:cNvPr>
          <p:cNvGrpSpPr/>
          <p:nvPr/>
        </p:nvGrpSpPr>
        <p:grpSpPr>
          <a:xfrm>
            <a:off x="8407591" y="3503660"/>
            <a:ext cx="3784409" cy="523220"/>
            <a:chOff x="8196796" y="3387934"/>
            <a:chExt cx="3784409" cy="523220"/>
          </a:xfrm>
        </p:grpSpPr>
        <p:sp>
          <p:nvSpPr>
            <p:cNvPr id="18" name="TextBox 17">
              <a:extLst>
                <a:ext uri="{FF2B5EF4-FFF2-40B4-BE49-F238E27FC236}">
                  <a16:creationId xmlns:a16="http://schemas.microsoft.com/office/drawing/2014/main" id="{3A8E28DE-B136-FDAE-658C-810ED86800CA}"/>
                </a:ext>
              </a:extLst>
            </p:cNvPr>
            <p:cNvSpPr txBox="1"/>
            <p:nvPr/>
          </p:nvSpPr>
          <p:spPr>
            <a:xfrm>
              <a:off x="8355807" y="3387934"/>
              <a:ext cx="3625398" cy="523220"/>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rPr>
                <a:t>Cuts time, reduces costs and adds strong controls to minimize signing errors;</a:t>
              </a:r>
            </a:p>
          </p:txBody>
        </p:sp>
        <p:pic>
          <p:nvPicPr>
            <p:cNvPr id="23" name="Graphic 22" descr="Badge Tick with solid fill">
              <a:extLst>
                <a:ext uri="{FF2B5EF4-FFF2-40B4-BE49-F238E27FC236}">
                  <a16:creationId xmlns:a16="http://schemas.microsoft.com/office/drawing/2014/main" id="{D420FEBB-8C5F-90DF-BF39-57AFC2D67B5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96796" y="3478453"/>
              <a:ext cx="189432" cy="189432"/>
            </a:xfrm>
            <a:prstGeom prst="rect">
              <a:avLst/>
            </a:prstGeom>
          </p:spPr>
        </p:pic>
      </p:grpSp>
      <p:grpSp>
        <p:nvGrpSpPr>
          <p:cNvPr id="28" name="Group 27">
            <a:extLst>
              <a:ext uri="{FF2B5EF4-FFF2-40B4-BE49-F238E27FC236}">
                <a16:creationId xmlns:a16="http://schemas.microsoft.com/office/drawing/2014/main" id="{BA183AEB-C59A-466B-CDEF-CB4B7EC64467}"/>
              </a:ext>
            </a:extLst>
          </p:cNvPr>
          <p:cNvGrpSpPr/>
          <p:nvPr/>
        </p:nvGrpSpPr>
        <p:grpSpPr>
          <a:xfrm>
            <a:off x="8407591" y="4234939"/>
            <a:ext cx="3784409" cy="954107"/>
            <a:chOff x="8196796" y="4284391"/>
            <a:chExt cx="3784409" cy="954107"/>
          </a:xfrm>
        </p:grpSpPr>
        <p:sp>
          <p:nvSpPr>
            <p:cNvPr id="19" name="TextBox 18">
              <a:extLst>
                <a:ext uri="{FF2B5EF4-FFF2-40B4-BE49-F238E27FC236}">
                  <a16:creationId xmlns:a16="http://schemas.microsoft.com/office/drawing/2014/main" id="{562B78ED-B2DC-AEB0-1C88-8A0549ADCEDA}"/>
                </a:ext>
              </a:extLst>
            </p:cNvPr>
            <p:cNvSpPr txBox="1"/>
            <p:nvPr/>
          </p:nvSpPr>
          <p:spPr>
            <a:xfrm>
              <a:off x="8355807" y="4284391"/>
              <a:ext cx="3625398" cy="954107"/>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rPr>
                <a:t>Ensure traceability, accountability and audit with clear legal weight, data integrity and individual signed approval together with easy to access workflow process evidence;</a:t>
              </a:r>
            </a:p>
          </p:txBody>
        </p:sp>
        <p:pic>
          <p:nvPicPr>
            <p:cNvPr id="24" name="Graphic 23" descr="Badge Tick with solid fill">
              <a:extLst>
                <a:ext uri="{FF2B5EF4-FFF2-40B4-BE49-F238E27FC236}">
                  <a16:creationId xmlns:a16="http://schemas.microsoft.com/office/drawing/2014/main" id="{EDE1952A-0F4B-B9F9-B5C5-B5F4760B55D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96796" y="4383297"/>
              <a:ext cx="189432" cy="189432"/>
            </a:xfrm>
            <a:prstGeom prst="rect">
              <a:avLst/>
            </a:prstGeom>
          </p:spPr>
        </p:pic>
      </p:grpSp>
      <p:grpSp>
        <p:nvGrpSpPr>
          <p:cNvPr id="29" name="Group 28">
            <a:extLst>
              <a:ext uri="{FF2B5EF4-FFF2-40B4-BE49-F238E27FC236}">
                <a16:creationId xmlns:a16="http://schemas.microsoft.com/office/drawing/2014/main" id="{543B6368-B7E9-3718-242E-A09C1E9732DB}"/>
              </a:ext>
            </a:extLst>
          </p:cNvPr>
          <p:cNvGrpSpPr/>
          <p:nvPr/>
        </p:nvGrpSpPr>
        <p:grpSpPr>
          <a:xfrm>
            <a:off x="8407591" y="5397106"/>
            <a:ext cx="3784409" cy="738664"/>
            <a:chOff x="8196796" y="5673290"/>
            <a:chExt cx="3784409" cy="738664"/>
          </a:xfrm>
        </p:grpSpPr>
        <p:sp>
          <p:nvSpPr>
            <p:cNvPr id="20" name="TextBox 19">
              <a:extLst>
                <a:ext uri="{FF2B5EF4-FFF2-40B4-BE49-F238E27FC236}">
                  <a16:creationId xmlns:a16="http://schemas.microsoft.com/office/drawing/2014/main" id="{29B7F054-72D9-8426-5442-0B9A9519730E}"/>
                </a:ext>
              </a:extLst>
            </p:cNvPr>
            <p:cNvSpPr txBox="1"/>
            <p:nvPr/>
          </p:nvSpPr>
          <p:spPr>
            <a:xfrm>
              <a:off x="8355807" y="5673290"/>
              <a:ext cx="3625398" cy="738664"/>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rPr>
                <a:t>Can be shared, viewed, and signed on any device, anywhere, anytime in a way that suits any approval process.</a:t>
              </a:r>
            </a:p>
          </p:txBody>
        </p:sp>
        <p:pic>
          <p:nvPicPr>
            <p:cNvPr id="25" name="Graphic 24" descr="Badge Tick with solid fill">
              <a:extLst>
                <a:ext uri="{FF2B5EF4-FFF2-40B4-BE49-F238E27FC236}">
                  <a16:creationId xmlns:a16="http://schemas.microsoft.com/office/drawing/2014/main" id="{7B990DD8-1D99-48DC-7E35-998C5E4163C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96796" y="5763650"/>
              <a:ext cx="189432" cy="189432"/>
            </a:xfrm>
            <a:prstGeom prst="rect">
              <a:avLst/>
            </a:prstGeom>
          </p:spPr>
        </p:pic>
      </p:grpSp>
    </p:spTree>
    <p:extLst>
      <p:ext uri="{BB962C8B-B14F-4D97-AF65-F5344CB8AC3E}">
        <p14:creationId xmlns:p14="http://schemas.microsoft.com/office/powerpoint/2010/main" val="1530682013"/>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1+#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42" presetClass="entr" presetSubtype="0"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750"/>
                                        <p:tgtEl>
                                          <p:spTgt spid="26"/>
                                        </p:tgtEl>
                                      </p:cBhvr>
                                    </p:animEffect>
                                    <p:anim calcmode="lin" valueType="num">
                                      <p:cBhvr>
                                        <p:cTn id="15" dur="750" fill="hold"/>
                                        <p:tgtEl>
                                          <p:spTgt spid="26"/>
                                        </p:tgtEl>
                                        <p:attrNameLst>
                                          <p:attrName>ppt_x</p:attrName>
                                        </p:attrNameLst>
                                      </p:cBhvr>
                                      <p:tavLst>
                                        <p:tav tm="0">
                                          <p:val>
                                            <p:strVal val="#ppt_x"/>
                                          </p:val>
                                        </p:tav>
                                        <p:tav tm="100000">
                                          <p:val>
                                            <p:strVal val="#ppt_x"/>
                                          </p:val>
                                        </p:tav>
                                      </p:tavLst>
                                    </p:anim>
                                    <p:anim calcmode="lin" valueType="num">
                                      <p:cBhvr>
                                        <p:cTn id="16" dur="750" fill="hold"/>
                                        <p:tgtEl>
                                          <p:spTgt spid="26"/>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750"/>
                                        <p:tgtEl>
                                          <p:spTgt spid="27"/>
                                        </p:tgtEl>
                                      </p:cBhvr>
                                    </p:animEffect>
                                    <p:anim calcmode="lin" valueType="num">
                                      <p:cBhvr>
                                        <p:cTn id="20" dur="750" fill="hold"/>
                                        <p:tgtEl>
                                          <p:spTgt spid="27"/>
                                        </p:tgtEl>
                                        <p:attrNameLst>
                                          <p:attrName>ppt_x</p:attrName>
                                        </p:attrNameLst>
                                      </p:cBhvr>
                                      <p:tavLst>
                                        <p:tav tm="0">
                                          <p:val>
                                            <p:strVal val="#ppt_x"/>
                                          </p:val>
                                        </p:tav>
                                        <p:tav tm="100000">
                                          <p:val>
                                            <p:strVal val="#ppt_x"/>
                                          </p:val>
                                        </p:tav>
                                      </p:tavLst>
                                    </p:anim>
                                    <p:anim calcmode="lin" valueType="num">
                                      <p:cBhvr>
                                        <p:cTn id="21" dur="750" fill="hold"/>
                                        <p:tgtEl>
                                          <p:spTgt spid="2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750"/>
                                        <p:tgtEl>
                                          <p:spTgt spid="28"/>
                                        </p:tgtEl>
                                      </p:cBhvr>
                                    </p:animEffect>
                                    <p:anim calcmode="lin" valueType="num">
                                      <p:cBhvr>
                                        <p:cTn id="25" dur="750" fill="hold"/>
                                        <p:tgtEl>
                                          <p:spTgt spid="28"/>
                                        </p:tgtEl>
                                        <p:attrNameLst>
                                          <p:attrName>ppt_x</p:attrName>
                                        </p:attrNameLst>
                                      </p:cBhvr>
                                      <p:tavLst>
                                        <p:tav tm="0">
                                          <p:val>
                                            <p:strVal val="#ppt_x"/>
                                          </p:val>
                                        </p:tav>
                                        <p:tav tm="100000">
                                          <p:val>
                                            <p:strVal val="#ppt_x"/>
                                          </p:val>
                                        </p:tav>
                                      </p:tavLst>
                                    </p:anim>
                                    <p:anim calcmode="lin" valueType="num">
                                      <p:cBhvr>
                                        <p:cTn id="26" dur="750" fill="hold"/>
                                        <p:tgtEl>
                                          <p:spTgt spid="28"/>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750"/>
                                        <p:tgtEl>
                                          <p:spTgt spid="29"/>
                                        </p:tgtEl>
                                      </p:cBhvr>
                                    </p:animEffect>
                                    <p:anim calcmode="lin" valueType="num">
                                      <p:cBhvr>
                                        <p:cTn id="30" dur="750" fill="hold"/>
                                        <p:tgtEl>
                                          <p:spTgt spid="29"/>
                                        </p:tgtEl>
                                        <p:attrNameLst>
                                          <p:attrName>ppt_x</p:attrName>
                                        </p:attrNameLst>
                                      </p:cBhvr>
                                      <p:tavLst>
                                        <p:tav tm="0">
                                          <p:val>
                                            <p:strVal val="#ppt_x"/>
                                          </p:val>
                                        </p:tav>
                                        <p:tav tm="100000">
                                          <p:val>
                                            <p:strVal val="#ppt_x"/>
                                          </p:val>
                                        </p:tav>
                                      </p:tavLst>
                                    </p:anim>
                                    <p:anim calcmode="lin" valueType="num">
                                      <p:cBhvr>
                                        <p:cTn id="31" dur="7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t="-9000" b="-9000"/>
          </a:stretch>
        </a:blipFill>
        <a:effectLst/>
      </p:bgPr>
    </p:bg>
    <p:spTree>
      <p:nvGrpSpPr>
        <p:cNvPr id="1" name=""/>
        <p:cNvGrpSpPr/>
        <p:nvPr/>
      </p:nvGrpSpPr>
      <p:grpSpPr>
        <a:xfrm>
          <a:off x="0" y="0"/>
          <a:ext cx="0" cy="0"/>
          <a:chOff x="0" y="0"/>
          <a:chExt cx="0" cy="0"/>
        </a:xfrm>
      </p:grpSpPr>
      <p:grpSp>
        <p:nvGrpSpPr>
          <p:cNvPr id="93" name="Group 92">
            <a:extLst>
              <a:ext uri="{FF2B5EF4-FFF2-40B4-BE49-F238E27FC236}">
                <a16:creationId xmlns:a16="http://schemas.microsoft.com/office/drawing/2014/main" id="{D8526E8F-BC4C-85FD-11CA-B8C9BB113DF5}"/>
              </a:ext>
            </a:extLst>
          </p:cNvPr>
          <p:cNvGrpSpPr/>
          <p:nvPr/>
        </p:nvGrpSpPr>
        <p:grpSpPr>
          <a:xfrm>
            <a:off x="2435971" y="0"/>
            <a:ext cx="7075275" cy="1070381"/>
            <a:chOff x="2435971" y="0"/>
            <a:chExt cx="7075275" cy="1070381"/>
          </a:xfrm>
        </p:grpSpPr>
        <p:sp>
          <p:nvSpPr>
            <p:cNvPr id="8" name="Oval 7">
              <a:extLst>
                <a:ext uri="{FF2B5EF4-FFF2-40B4-BE49-F238E27FC236}">
                  <a16:creationId xmlns:a16="http://schemas.microsoft.com/office/drawing/2014/main" id="{6373BC33-CE7A-8C7D-9485-58989653BF4C}"/>
                </a:ext>
              </a:extLst>
            </p:cNvPr>
            <p:cNvSpPr/>
            <p:nvPr/>
          </p:nvSpPr>
          <p:spPr>
            <a:xfrm>
              <a:off x="8458104" y="0"/>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55EA681-B924-2B03-ECB3-D4F408A0A1F7}"/>
                </a:ext>
              </a:extLst>
            </p:cNvPr>
            <p:cNvSpPr/>
            <p:nvPr/>
          </p:nvSpPr>
          <p:spPr>
            <a:xfrm>
              <a:off x="2435971" y="17239"/>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721E3A2C-5EAC-AED9-BA61-D0878B1322C9}"/>
                </a:ext>
              </a:extLst>
            </p:cNvPr>
            <p:cNvGrpSpPr/>
            <p:nvPr/>
          </p:nvGrpSpPr>
          <p:grpSpPr>
            <a:xfrm>
              <a:off x="2680754" y="134235"/>
              <a:ext cx="6548704" cy="781050"/>
              <a:chOff x="-397669" y="304800"/>
              <a:chExt cx="3241258" cy="781050"/>
            </a:xfrm>
          </p:grpSpPr>
          <p:sp>
            <p:nvSpPr>
              <p:cNvPr id="5" name="Rectangle: Rounded Corners 4">
                <a:extLst>
                  <a:ext uri="{FF2B5EF4-FFF2-40B4-BE49-F238E27FC236}">
                    <a16:creationId xmlns:a16="http://schemas.microsoft.com/office/drawing/2014/main" id="{38A9D1B5-10D7-BC25-8171-1E03C5B4371F}"/>
                  </a:ext>
                </a:extLst>
              </p:cNvPr>
              <p:cNvSpPr/>
              <p:nvPr/>
            </p:nvSpPr>
            <p:spPr>
              <a:xfrm>
                <a:off x="-397669" y="304800"/>
                <a:ext cx="3241258" cy="781050"/>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0646AE8-93F9-703E-8041-5E0AC2C51F00}"/>
                  </a:ext>
                </a:extLst>
              </p:cNvPr>
              <p:cNvSpPr txBox="1"/>
              <p:nvPr/>
            </p:nvSpPr>
            <p:spPr>
              <a:xfrm>
                <a:off x="-129100" y="475848"/>
                <a:ext cx="2843589" cy="477054"/>
              </a:xfrm>
              <a:prstGeom prst="rect">
                <a:avLst/>
              </a:prstGeom>
              <a:noFill/>
            </p:spPr>
            <p:txBody>
              <a:bodyPr wrap="square" rtlCol="0">
                <a:spAutoFit/>
              </a:bodyPr>
              <a:lstStyle/>
              <a:p>
                <a:r>
                  <a:rPr lang="en-US" sz="2500" b="1" dirty="0">
                    <a:solidFill>
                      <a:schemeClr val="bg1"/>
                    </a:solidFill>
                    <a:latin typeface="Roboto" pitchFamily="2" charset="0"/>
                    <a:ea typeface="Roboto" pitchFamily="2" charset="0"/>
                  </a:rPr>
                  <a:t>OVERVIEW </a:t>
                </a:r>
                <a:r>
                  <a:rPr lang="en-US" sz="2500" b="1" dirty="0" err="1">
                    <a:solidFill>
                      <a:schemeClr val="bg1"/>
                    </a:solidFill>
                    <a:latin typeface="Roboto" pitchFamily="2" charset="0"/>
                    <a:ea typeface="Roboto" pitchFamily="2" charset="0"/>
                  </a:rPr>
                  <a:t>GOPAPERLESS</a:t>
                </a:r>
                <a:r>
                  <a:rPr lang="en-US" sz="2500" b="1" dirty="0">
                    <a:solidFill>
                      <a:schemeClr val="bg1"/>
                    </a:solidFill>
                    <a:latin typeface="Roboto" pitchFamily="2" charset="0"/>
                    <a:ea typeface="Roboto" pitchFamily="2" charset="0"/>
                  </a:rPr>
                  <a:t> SYSTEM </a:t>
                </a:r>
              </a:p>
            </p:txBody>
          </p:sp>
        </p:grpSp>
      </p:grpSp>
      <p:grpSp>
        <p:nvGrpSpPr>
          <p:cNvPr id="71" name="Group 70">
            <a:extLst>
              <a:ext uri="{FF2B5EF4-FFF2-40B4-BE49-F238E27FC236}">
                <a16:creationId xmlns:a16="http://schemas.microsoft.com/office/drawing/2014/main" id="{CEA8DB91-2004-5826-26F4-079FA32EFDCD}"/>
              </a:ext>
            </a:extLst>
          </p:cNvPr>
          <p:cNvGrpSpPr/>
          <p:nvPr/>
        </p:nvGrpSpPr>
        <p:grpSpPr>
          <a:xfrm>
            <a:off x="926529" y="1381460"/>
            <a:ext cx="2296847" cy="2183450"/>
            <a:chOff x="920759" y="1327679"/>
            <a:chExt cx="2296847" cy="2183450"/>
          </a:xfrm>
        </p:grpSpPr>
        <p:sp>
          <p:nvSpPr>
            <p:cNvPr id="58" name="Rectangle: Rounded Corners 57">
              <a:extLst>
                <a:ext uri="{FF2B5EF4-FFF2-40B4-BE49-F238E27FC236}">
                  <a16:creationId xmlns:a16="http://schemas.microsoft.com/office/drawing/2014/main" id="{B7FE57EE-07E6-9A8D-E0AC-9823FF034177}"/>
                </a:ext>
              </a:extLst>
            </p:cNvPr>
            <p:cNvSpPr/>
            <p:nvPr/>
          </p:nvSpPr>
          <p:spPr>
            <a:xfrm>
              <a:off x="920759" y="1742150"/>
              <a:ext cx="2247544" cy="1768979"/>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E0E4E7FA-D5D7-4FAD-2C33-626EBE66A758}"/>
                </a:ext>
              </a:extLst>
            </p:cNvPr>
            <p:cNvSpPr/>
            <p:nvPr/>
          </p:nvSpPr>
          <p:spPr>
            <a:xfrm>
              <a:off x="1723291" y="1327679"/>
              <a:ext cx="632389" cy="632389"/>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484A531E-B1B4-5B51-4F23-CBB8A26628B0}"/>
                </a:ext>
              </a:extLst>
            </p:cNvPr>
            <p:cNvSpPr txBox="1"/>
            <p:nvPr/>
          </p:nvSpPr>
          <p:spPr>
            <a:xfrm>
              <a:off x="991376" y="2018619"/>
              <a:ext cx="2096215"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Equal to handwritten signatures</a:t>
              </a:r>
            </a:p>
          </p:txBody>
        </p:sp>
        <p:sp>
          <p:nvSpPr>
            <p:cNvPr id="61" name="TextBox 60">
              <a:extLst>
                <a:ext uri="{FF2B5EF4-FFF2-40B4-BE49-F238E27FC236}">
                  <a16:creationId xmlns:a16="http://schemas.microsoft.com/office/drawing/2014/main" id="{FDD28FC7-3C58-511E-607C-643CB29CFB2E}"/>
                </a:ext>
              </a:extLst>
            </p:cNvPr>
            <p:cNvSpPr txBox="1"/>
            <p:nvPr/>
          </p:nvSpPr>
          <p:spPr>
            <a:xfrm>
              <a:off x="970062" y="2654171"/>
              <a:ext cx="2247544"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Supported Qualified Electronic Signatures are equal to handwritten signatures</a:t>
              </a:r>
            </a:p>
          </p:txBody>
        </p:sp>
        <p:pic>
          <p:nvPicPr>
            <p:cNvPr id="56" name="Graphic 55" descr="Badge Tick1 with solid fill">
              <a:extLst>
                <a:ext uri="{FF2B5EF4-FFF2-40B4-BE49-F238E27FC236}">
                  <a16:creationId xmlns:a16="http://schemas.microsoft.com/office/drawing/2014/main" id="{818B74D0-64B5-88FA-1FC6-CB8CA8B8639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50971" y="1353029"/>
              <a:ext cx="581372" cy="581372"/>
            </a:xfrm>
            <a:prstGeom prst="rect">
              <a:avLst/>
            </a:prstGeom>
          </p:spPr>
        </p:pic>
      </p:grpSp>
      <p:grpSp>
        <p:nvGrpSpPr>
          <p:cNvPr id="70" name="Group 69">
            <a:extLst>
              <a:ext uri="{FF2B5EF4-FFF2-40B4-BE49-F238E27FC236}">
                <a16:creationId xmlns:a16="http://schemas.microsoft.com/office/drawing/2014/main" id="{75A7DBEE-F938-CB61-2CF1-2E01E1463A9E}"/>
              </a:ext>
            </a:extLst>
          </p:cNvPr>
          <p:cNvGrpSpPr/>
          <p:nvPr/>
        </p:nvGrpSpPr>
        <p:grpSpPr>
          <a:xfrm>
            <a:off x="3672445" y="1381460"/>
            <a:ext cx="2255471" cy="2183450"/>
            <a:chOff x="3874576" y="1304294"/>
            <a:chExt cx="2255471" cy="2183450"/>
          </a:xfrm>
        </p:grpSpPr>
        <p:grpSp>
          <p:nvGrpSpPr>
            <p:cNvPr id="63" name="Group 62">
              <a:extLst>
                <a:ext uri="{FF2B5EF4-FFF2-40B4-BE49-F238E27FC236}">
                  <a16:creationId xmlns:a16="http://schemas.microsoft.com/office/drawing/2014/main" id="{A817EC0D-5390-4A6F-84F4-C30F26F94FAD}"/>
                </a:ext>
              </a:extLst>
            </p:cNvPr>
            <p:cNvGrpSpPr/>
            <p:nvPr/>
          </p:nvGrpSpPr>
          <p:grpSpPr>
            <a:xfrm>
              <a:off x="3874576" y="1304294"/>
              <a:ext cx="2255471" cy="2183450"/>
              <a:chOff x="975832" y="1345963"/>
              <a:chExt cx="2255471" cy="2183450"/>
            </a:xfrm>
          </p:grpSpPr>
          <p:sp>
            <p:nvSpPr>
              <p:cNvPr id="64" name="Rectangle: Rounded Corners 63">
                <a:extLst>
                  <a:ext uri="{FF2B5EF4-FFF2-40B4-BE49-F238E27FC236}">
                    <a16:creationId xmlns:a16="http://schemas.microsoft.com/office/drawing/2014/main" id="{A563124E-5BD4-ABBB-44E4-97F06B6A06E3}"/>
                  </a:ext>
                </a:extLst>
              </p:cNvPr>
              <p:cNvSpPr/>
              <p:nvPr/>
            </p:nvSpPr>
            <p:spPr>
              <a:xfrm>
                <a:off x="975832" y="1760434"/>
                <a:ext cx="2247544" cy="1768979"/>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D0F658B3-A4B2-F0A2-4B79-AB756031FEE4}"/>
                  </a:ext>
                </a:extLst>
              </p:cNvPr>
              <p:cNvSpPr/>
              <p:nvPr/>
            </p:nvSpPr>
            <p:spPr>
              <a:xfrm>
                <a:off x="1778364" y="1345963"/>
                <a:ext cx="632389" cy="632389"/>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E7CBA2D2-0526-853E-E2CA-026F2A446500}"/>
                  </a:ext>
                </a:extLst>
              </p:cNvPr>
              <p:cNvSpPr txBox="1"/>
              <p:nvPr/>
            </p:nvSpPr>
            <p:spPr>
              <a:xfrm>
                <a:off x="1299081" y="2037846"/>
                <a:ext cx="15909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Tamper-proof documents</a:t>
                </a:r>
              </a:p>
            </p:txBody>
          </p:sp>
          <p:sp>
            <p:nvSpPr>
              <p:cNvPr id="67" name="TextBox 66">
                <a:extLst>
                  <a:ext uri="{FF2B5EF4-FFF2-40B4-BE49-F238E27FC236}">
                    <a16:creationId xmlns:a16="http://schemas.microsoft.com/office/drawing/2014/main" id="{2F4E951A-2E5F-9915-B780-FF25AF296BAF}"/>
                  </a:ext>
                </a:extLst>
              </p:cNvPr>
              <p:cNvSpPr txBox="1"/>
              <p:nvPr/>
            </p:nvSpPr>
            <p:spPr>
              <a:xfrm>
                <a:off x="983759" y="2632813"/>
                <a:ext cx="2247544"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All documents signed in </a:t>
                </a:r>
                <a:r>
                  <a:rPr lang="en-US" sz="1200" dirty="0" err="1">
                    <a:solidFill>
                      <a:schemeClr val="bg1"/>
                    </a:solidFill>
                    <a:latin typeface="Roboto" pitchFamily="2" charset="0"/>
                    <a:ea typeface="Roboto" pitchFamily="2" charset="0"/>
                  </a:rPr>
                  <a:t>GoPaperless</a:t>
                </a:r>
                <a:r>
                  <a:rPr lang="en-US" sz="1200" dirty="0">
                    <a:solidFill>
                      <a:schemeClr val="bg1"/>
                    </a:solidFill>
                    <a:latin typeface="Roboto" pitchFamily="2" charset="0"/>
                    <a:ea typeface="Roboto" pitchFamily="2" charset="0"/>
                  </a:rPr>
                  <a:t> are secured against forgery and backdating</a:t>
                </a:r>
              </a:p>
            </p:txBody>
          </p:sp>
        </p:grpSp>
        <p:pic>
          <p:nvPicPr>
            <p:cNvPr id="69" name="Graphic 68" descr="Badge Tick1 with solid fill">
              <a:extLst>
                <a:ext uri="{FF2B5EF4-FFF2-40B4-BE49-F238E27FC236}">
                  <a16:creationId xmlns:a16="http://schemas.microsoft.com/office/drawing/2014/main" id="{A585C67E-F143-A421-433F-2D212C974A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02616" y="1331018"/>
              <a:ext cx="581372" cy="581372"/>
            </a:xfrm>
            <a:prstGeom prst="rect">
              <a:avLst/>
            </a:prstGeom>
          </p:spPr>
        </p:pic>
      </p:grpSp>
      <p:grpSp>
        <p:nvGrpSpPr>
          <p:cNvPr id="72" name="Group 71">
            <a:extLst>
              <a:ext uri="{FF2B5EF4-FFF2-40B4-BE49-F238E27FC236}">
                <a16:creationId xmlns:a16="http://schemas.microsoft.com/office/drawing/2014/main" id="{BF6D0CF5-72D8-CF33-9B1E-189240E5A4F0}"/>
              </a:ext>
            </a:extLst>
          </p:cNvPr>
          <p:cNvGrpSpPr/>
          <p:nvPr/>
        </p:nvGrpSpPr>
        <p:grpSpPr>
          <a:xfrm>
            <a:off x="6376985" y="1381460"/>
            <a:ext cx="2247544" cy="2183450"/>
            <a:chOff x="3874576" y="1304294"/>
            <a:chExt cx="2247544" cy="2183450"/>
          </a:xfrm>
        </p:grpSpPr>
        <p:grpSp>
          <p:nvGrpSpPr>
            <p:cNvPr id="73" name="Group 72">
              <a:extLst>
                <a:ext uri="{FF2B5EF4-FFF2-40B4-BE49-F238E27FC236}">
                  <a16:creationId xmlns:a16="http://schemas.microsoft.com/office/drawing/2014/main" id="{ED68D921-DD69-2576-E503-654049750594}"/>
                </a:ext>
              </a:extLst>
            </p:cNvPr>
            <p:cNvGrpSpPr/>
            <p:nvPr/>
          </p:nvGrpSpPr>
          <p:grpSpPr>
            <a:xfrm>
              <a:off x="3874576" y="1304294"/>
              <a:ext cx="2247544" cy="2183450"/>
              <a:chOff x="975832" y="1345963"/>
              <a:chExt cx="2247544" cy="2183450"/>
            </a:xfrm>
          </p:grpSpPr>
          <p:sp>
            <p:nvSpPr>
              <p:cNvPr id="75" name="Rectangle: Rounded Corners 74">
                <a:extLst>
                  <a:ext uri="{FF2B5EF4-FFF2-40B4-BE49-F238E27FC236}">
                    <a16:creationId xmlns:a16="http://schemas.microsoft.com/office/drawing/2014/main" id="{EA1B4E12-36EA-AB44-F39C-5E3C5976300D}"/>
                  </a:ext>
                </a:extLst>
              </p:cNvPr>
              <p:cNvSpPr/>
              <p:nvPr/>
            </p:nvSpPr>
            <p:spPr>
              <a:xfrm>
                <a:off x="975832" y="1760434"/>
                <a:ext cx="2247544" cy="1768979"/>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723E838E-B399-3855-457D-2F2325C3AED9}"/>
                  </a:ext>
                </a:extLst>
              </p:cNvPr>
              <p:cNvSpPr/>
              <p:nvPr/>
            </p:nvSpPr>
            <p:spPr>
              <a:xfrm>
                <a:off x="1778364" y="1345963"/>
                <a:ext cx="632389" cy="632389"/>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4FE9FC02-D2DC-3A2A-5D3C-B7DB260ECD4F}"/>
                  </a:ext>
                </a:extLst>
              </p:cNvPr>
              <p:cNvSpPr txBox="1"/>
              <p:nvPr/>
            </p:nvSpPr>
            <p:spPr>
              <a:xfrm>
                <a:off x="1304127" y="2132183"/>
                <a:ext cx="1590953"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Legally binding</a:t>
                </a:r>
              </a:p>
            </p:txBody>
          </p:sp>
          <p:sp>
            <p:nvSpPr>
              <p:cNvPr id="78" name="TextBox 77">
                <a:extLst>
                  <a:ext uri="{FF2B5EF4-FFF2-40B4-BE49-F238E27FC236}">
                    <a16:creationId xmlns:a16="http://schemas.microsoft.com/office/drawing/2014/main" id="{533A1DE8-C4A4-B2C0-C423-AFF2DCF35191}"/>
                  </a:ext>
                </a:extLst>
              </p:cNvPr>
              <p:cNvSpPr txBox="1"/>
              <p:nvPr/>
            </p:nvSpPr>
            <p:spPr>
              <a:xfrm>
                <a:off x="975832" y="2598980"/>
                <a:ext cx="2247544"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Supported e-signatures are legally binding and accepted across the entire Vietnam</a:t>
                </a:r>
              </a:p>
            </p:txBody>
          </p:sp>
        </p:grpSp>
        <p:pic>
          <p:nvPicPr>
            <p:cNvPr id="74" name="Graphic 73" descr="Badge Tick1 with solid fill">
              <a:extLst>
                <a:ext uri="{FF2B5EF4-FFF2-40B4-BE49-F238E27FC236}">
                  <a16:creationId xmlns:a16="http://schemas.microsoft.com/office/drawing/2014/main" id="{E26C5C5C-B506-86D7-B0CB-6B0A74C1B8F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02616" y="1331018"/>
              <a:ext cx="581372" cy="581372"/>
            </a:xfrm>
            <a:prstGeom prst="rect">
              <a:avLst/>
            </a:prstGeom>
          </p:spPr>
        </p:pic>
      </p:grpSp>
      <p:grpSp>
        <p:nvGrpSpPr>
          <p:cNvPr id="79" name="Group 78">
            <a:extLst>
              <a:ext uri="{FF2B5EF4-FFF2-40B4-BE49-F238E27FC236}">
                <a16:creationId xmlns:a16="http://schemas.microsoft.com/office/drawing/2014/main" id="{4C846312-F9AF-52BA-C1C7-C45079471BFB}"/>
              </a:ext>
            </a:extLst>
          </p:cNvPr>
          <p:cNvGrpSpPr/>
          <p:nvPr/>
        </p:nvGrpSpPr>
        <p:grpSpPr>
          <a:xfrm>
            <a:off x="9073599" y="1381460"/>
            <a:ext cx="2247544" cy="2183450"/>
            <a:chOff x="3874576" y="1304294"/>
            <a:chExt cx="2247544" cy="2183450"/>
          </a:xfrm>
        </p:grpSpPr>
        <p:grpSp>
          <p:nvGrpSpPr>
            <p:cNvPr id="80" name="Group 79">
              <a:extLst>
                <a:ext uri="{FF2B5EF4-FFF2-40B4-BE49-F238E27FC236}">
                  <a16:creationId xmlns:a16="http://schemas.microsoft.com/office/drawing/2014/main" id="{7B696D88-BBD3-F522-2E65-3C0DADCD5178}"/>
                </a:ext>
              </a:extLst>
            </p:cNvPr>
            <p:cNvGrpSpPr/>
            <p:nvPr/>
          </p:nvGrpSpPr>
          <p:grpSpPr>
            <a:xfrm>
              <a:off x="3874576" y="1304294"/>
              <a:ext cx="2247544" cy="2183450"/>
              <a:chOff x="975832" y="1345963"/>
              <a:chExt cx="2247544" cy="2183450"/>
            </a:xfrm>
          </p:grpSpPr>
          <p:sp>
            <p:nvSpPr>
              <p:cNvPr id="82" name="Rectangle: Rounded Corners 81">
                <a:extLst>
                  <a:ext uri="{FF2B5EF4-FFF2-40B4-BE49-F238E27FC236}">
                    <a16:creationId xmlns:a16="http://schemas.microsoft.com/office/drawing/2014/main" id="{CC2E7282-C385-D6F0-27C2-7E124DD28243}"/>
                  </a:ext>
                </a:extLst>
              </p:cNvPr>
              <p:cNvSpPr/>
              <p:nvPr/>
            </p:nvSpPr>
            <p:spPr>
              <a:xfrm>
                <a:off x="975832" y="1760434"/>
                <a:ext cx="2247544" cy="1768979"/>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41CA1CFE-9B70-96E9-623F-55878F363987}"/>
                  </a:ext>
                </a:extLst>
              </p:cNvPr>
              <p:cNvSpPr/>
              <p:nvPr/>
            </p:nvSpPr>
            <p:spPr>
              <a:xfrm>
                <a:off x="1778364" y="1345963"/>
                <a:ext cx="632389" cy="632389"/>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D3E2C307-644E-FF5B-CD65-3D58A0565CC6}"/>
                  </a:ext>
                </a:extLst>
              </p:cNvPr>
              <p:cNvSpPr txBox="1"/>
              <p:nvPr/>
            </p:nvSpPr>
            <p:spPr>
              <a:xfrm>
                <a:off x="1249247" y="2101515"/>
                <a:ext cx="1644292"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Real e-signatures</a:t>
                </a:r>
              </a:p>
            </p:txBody>
          </p:sp>
          <p:sp>
            <p:nvSpPr>
              <p:cNvPr id="85" name="TextBox 84">
                <a:extLst>
                  <a:ext uri="{FF2B5EF4-FFF2-40B4-BE49-F238E27FC236}">
                    <a16:creationId xmlns:a16="http://schemas.microsoft.com/office/drawing/2014/main" id="{A8968C63-2CA0-2D4D-5905-CE0D82A290CB}"/>
                  </a:ext>
                </a:extLst>
              </p:cNvPr>
              <p:cNvSpPr txBox="1"/>
              <p:nvPr/>
            </p:nvSpPr>
            <p:spPr>
              <a:xfrm>
                <a:off x="975832" y="2609145"/>
                <a:ext cx="2247544"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Electronic signatures are not scribbled images on a document</a:t>
                </a:r>
              </a:p>
            </p:txBody>
          </p:sp>
        </p:grpSp>
        <p:pic>
          <p:nvPicPr>
            <p:cNvPr id="81" name="Graphic 80" descr="Badge Tick1 with solid fill">
              <a:extLst>
                <a:ext uri="{FF2B5EF4-FFF2-40B4-BE49-F238E27FC236}">
                  <a16:creationId xmlns:a16="http://schemas.microsoft.com/office/drawing/2014/main" id="{740C75F0-C3E4-2F7A-28E5-6CBB22A5B39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02616" y="1331018"/>
              <a:ext cx="581372" cy="581372"/>
            </a:xfrm>
            <a:prstGeom prst="rect">
              <a:avLst/>
            </a:prstGeom>
          </p:spPr>
        </p:pic>
      </p:grpSp>
      <p:sp>
        <p:nvSpPr>
          <p:cNvPr id="2" name="TextBox 1">
            <a:extLst>
              <a:ext uri="{FF2B5EF4-FFF2-40B4-BE49-F238E27FC236}">
                <a16:creationId xmlns:a16="http://schemas.microsoft.com/office/drawing/2014/main" id="{B14FEA83-8FCC-9CB5-A94D-9A5B8F2AFD18}"/>
              </a:ext>
            </a:extLst>
          </p:cNvPr>
          <p:cNvSpPr txBox="1"/>
          <p:nvPr/>
        </p:nvSpPr>
        <p:spPr>
          <a:xfrm>
            <a:off x="839234" y="3910873"/>
            <a:ext cx="10231744" cy="1672253"/>
          </a:xfrm>
          <a:prstGeom prst="rect">
            <a:avLst/>
          </a:prstGeom>
          <a:noFill/>
        </p:spPr>
        <p:txBody>
          <a:bodyPr wrap="square" rtlCol="0">
            <a:spAutoFit/>
          </a:bodyPr>
          <a:lstStyle/>
          <a:p>
            <a:pPr indent="270510" algn="just">
              <a:lnSpc>
                <a:spcPct val="150000"/>
              </a:lnSpc>
            </a:pPr>
            <a:r>
              <a:rPr lang="en-US" sz="1400" dirty="0" err="1">
                <a:solidFill>
                  <a:srgbClr val="1F4E79"/>
                </a:solidFill>
                <a:latin typeface="Roboto" pitchFamily="2" charset="0"/>
                <a:ea typeface="Roboto" pitchFamily="2" charset="0"/>
              </a:rPr>
              <a:t>GoPaperless</a:t>
            </a:r>
            <a:r>
              <a:rPr lang="en-US" sz="1400" dirty="0">
                <a:solidFill>
                  <a:srgbClr val="1F4E79"/>
                </a:solidFill>
                <a:latin typeface="Roboto" pitchFamily="2" charset="0"/>
                <a:ea typeface="Roboto" pitchFamily="2" charset="0"/>
              </a:rPr>
              <a:t> is a java web application that runs on Linux Servers. </a:t>
            </a:r>
            <a:r>
              <a:rPr lang="en-US" sz="1400" dirty="0" err="1">
                <a:solidFill>
                  <a:srgbClr val="1F4E79"/>
                </a:solidFill>
                <a:latin typeface="Roboto" pitchFamily="2" charset="0"/>
                <a:ea typeface="Roboto" pitchFamily="2" charset="0"/>
              </a:rPr>
              <a:t>GoPaperless</a:t>
            </a:r>
            <a:r>
              <a:rPr lang="en-US" sz="1400" dirty="0">
                <a:solidFill>
                  <a:srgbClr val="1F4E79"/>
                </a:solidFill>
                <a:latin typeface="Roboto" pitchFamily="2" charset="0"/>
                <a:ea typeface="Roboto" pitchFamily="2" charset="0"/>
              </a:rPr>
              <a:t> provides user management, document and workflow management, auditing, and optional billing. It uses Mobile-ID’s other strategic product, Trusted Hub Service Provider Appliance, to provide all the advanced cryptographic services such as central or local signing, key generation, certificate management, Interfaces to internal or external CA (Certification Authority), </a:t>
            </a:r>
            <a:r>
              <a:rPr lang="en-US" sz="1400" dirty="0" err="1">
                <a:solidFill>
                  <a:srgbClr val="1F4E79"/>
                </a:solidFill>
                <a:latin typeface="Roboto" pitchFamily="2" charset="0"/>
                <a:ea typeface="Roboto" pitchFamily="2" charset="0"/>
              </a:rPr>
              <a:t>OCSP</a:t>
            </a:r>
            <a:r>
              <a:rPr lang="en-US" sz="1400" dirty="0">
                <a:solidFill>
                  <a:srgbClr val="1F4E79"/>
                </a:solidFill>
                <a:latin typeface="Roboto" pitchFamily="2" charset="0"/>
                <a:ea typeface="Roboto" pitchFamily="2" charset="0"/>
              </a:rPr>
              <a:t> (Online Certificate Status Protocol) and TSA (Time Stamp Authority) services. Trusted Hub Service Provider Appliance can be deployed on Linux Servers.</a:t>
            </a:r>
          </a:p>
        </p:txBody>
      </p:sp>
      <p:sp>
        <p:nvSpPr>
          <p:cNvPr id="3" name="Rectangle 2">
            <a:extLst>
              <a:ext uri="{FF2B5EF4-FFF2-40B4-BE49-F238E27FC236}">
                <a16:creationId xmlns:a16="http://schemas.microsoft.com/office/drawing/2014/main" id="{372E16C8-EDA9-6A33-D01F-2E3286541268}"/>
              </a:ext>
            </a:extLst>
          </p:cNvPr>
          <p:cNvSpPr>
            <a:spLocks noChangeArrowheads="1"/>
          </p:cNvSpPr>
          <p:nvPr/>
        </p:nvSpPr>
        <p:spPr bwMode="auto">
          <a:xfrm>
            <a:off x="5683950" y="91528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4">
            <a:extLst>
              <a:ext uri="{FF2B5EF4-FFF2-40B4-BE49-F238E27FC236}">
                <a16:creationId xmlns:a16="http://schemas.microsoft.com/office/drawing/2014/main" id="{8DB99071-A997-C3FA-64FB-5BFF31D6876E}"/>
              </a:ext>
            </a:extLst>
          </p:cNvPr>
          <p:cNvSpPr>
            <a:spLocks noChangeArrowheads="1"/>
          </p:cNvSpPr>
          <p:nvPr/>
        </p:nvSpPr>
        <p:spPr bwMode="auto">
          <a:xfrm>
            <a:off x="5948135" y="1677086"/>
            <a:ext cx="568732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TextBox 13">
            <a:extLst>
              <a:ext uri="{FF2B5EF4-FFF2-40B4-BE49-F238E27FC236}">
                <a16:creationId xmlns:a16="http://schemas.microsoft.com/office/drawing/2014/main" id="{CF35E3C1-2B49-B445-E091-C412F7F9476F}"/>
              </a:ext>
            </a:extLst>
          </p:cNvPr>
          <p:cNvSpPr txBox="1"/>
          <p:nvPr/>
        </p:nvSpPr>
        <p:spPr>
          <a:xfrm>
            <a:off x="839234" y="5769922"/>
            <a:ext cx="10438974" cy="702756"/>
          </a:xfrm>
          <a:prstGeom prst="rect">
            <a:avLst/>
          </a:prstGeom>
          <a:noFill/>
        </p:spPr>
        <p:txBody>
          <a:bodyPr wrap="square" rtlCol="0">
            <a:spAutoFit/>
          </a:bodyPr>
          <a:lstStyle/>
          <a:p>
            <a:pPr>
              <a:lnSpc>
                <a:spcPct val="150000"/>
              </a:lnSpc>
            </a:pPr>
            <a:r>
              <a:rPr lang="en-US" sz="1400" dirty="0">
                <a:solidFill>
                  <a:srgbClr val="1F4E79"/>
                </a:solidFill>
                <a:latin typeface="Roboto" pitchFamily="2" charset="0"/>
                <a:ea typeface="Roboto" pitchFamily="2" charset="0"/>
              </a:rPr>
              <a:t>With </a:t>
            </a:r>
            <a:r>
              <a:rPr lang="en-US" sz="1400" dirty="0" err="1">
                <a:solidFill>
                  <a:srgbClr val="1F4E79"/>
                </a:solidFill>
                <a:latin typeface="Roboto" pitchFamily="2" charset="0"/>
                <a:ea typeface="Roboto" pitchFamily="2" charset="0"/>
              </a:rPr>
              <a:t>GoPaperless’s</a:t>
            </a:r>
            <a:r>
              <a:rPr lang="en-US" sz="1400" dirty="0">
                <a:solidFill>
                  <a:srgbClr val="1F4E79"/>
                </a:solidFill>
                <a:latin typeface="Roboto" pitchFamily="2" charset="0"/>
                <a:ea typeface="Roboto" pitchFamily="2" charset="0"/>
              </a:rPr>
              <a:t> mobile app get all the awesome portal features on the go plus instant notifications about what’s going on with your documents right to your mobile phone.</a:t>
            </a:r>
          </a:p>
        </p:txBody>
      </p:sp>
    </p:spTree>
    <p:extLst>
      <p:ext uri="{BB962C8B-B14F-4D97-AF65-F5344CB8AC3E}">
        <p14:creationId xmlns:p14="http://schemas.microsoft.com/office/powerpoint/2010/main" val="1898158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8B7FCF6-54FF-36BC-968D-F79EC52EF447}"/>
              </a:ext>
            </a:extLst>
          </p:cNvPr>
          <p:cNvGrpSpPr/>
          <p:nvPr/>
        </p:nvGrpSpPr>
        <p:grpSpPr>
          <a:xfrm>
            <a:off x="0" y="0"/>
            <a:ext cx="12192000" cy="6858000"/>
            <a:chOff x="0" y="0"/>
            <a:chExt cx="12192000" cy="6858000"/>
          </a:xfrm>
          <a:solidFill>
            <a:schemeClr val="accent5">
              <a:lumMod val="50000"/>
            </a:schemeClr>
          </a:solidFill>
        </p:grpSpPr>
        <p:sp>
          <p:nvSpPr>
            <p:cNvPr id="4" name="Rectangle: Rounded Corners 3">
              <a:extLst>
                <a:ext uri="{FF2B5EF4-FFF2-40B4-BE49-F238E27FC236}">
                  <a16:creationId xmlns:a16="http://schemas.microsoft.com/office/drawing/2014/main" id="{0804AA61-5A2F-6728-5620-7ACAAD0DCF16}"/>
                </a:ext>
              </a:extLst>
            </p:cNvPr>
            <p:cNvSpPr/>
            <p:nvPr/>
          </p:nvSpPr>
          <p:spPr>
            <a:xfrm>
              <a:off x="0" y="0"/>
              <a:ext cx="12192000" cy="6858000"/>
            </a:xfrm>
            <a:prstGeom prst="roundRect">
              <a:avLst>
                <a:gd name="adj" fmla="val 2666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FDABACB-5FEE-5EB7-CEF3-2978F710E4B7}"/>
                </a:ext>
              </a:extLst>
            </p:cNvPr>
            <p:cNvSpPr/>
            <p:nvPr/>
          </p:nvSpPr>
          <p:spPr>
            <a:xfrm>
              <a:off x="0" y="0"/>
              <a:ext cx="1914525" cy="21717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6F211D7-99DE-B5D1-90D6-744268263565}"/>
                </a:ext>
              </a:extLst>
            </p:cNvPr>
            <p:cNvSpPr/>
            <p:nvPr/>
          </p:nvSpPr>
          <p:spPr>
            <a:xfrm>
              <a:off x="10277475" y="4686300"/>
              <a:ext cx="1914525" cy="21717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E9AB5E3F-8144-FC8E-9C7F-AC6DD313974F}"/>
              </a:ext>
            </a:extLst>
          </p:cNvPr>
          <p:cNvSpPr txBox="1"/>
          <p:nvPr/>
        </p:nvSpPr>
        <p:spPr>
          <a:xfrm>
            <a:off x="265256" y="145423"/>
            <a:ext cx="2817092" cy="400110"/>
          </a:xfrm>
          <a:prstGeom prst="rect">
            <a:avLst/>
          </a:prstGeom>
          <a:noFill/>
        </p:spPr>
        <p:txBody>
          <a:bodyPr wrap="square" rtlCol="0">
            <a:spAutoFit/>
          </a:bodyPr>
          <a:lstStyle/>
          <a:p>
            <a:r>
              <a:rPr lang="en-US" sz="2000" b="1" dirty="0">
                <a:solidFill>
                  <a:schemeClr val="accent4"/>
                </a:solidFill>
                <a:latin typeface="Roboto" pitchFamily="2" charset="0"/>
                <a:ea typeface="Roboto" pitchFamily="2" charset="0"/>
              </a:rPr>
              <a:t>OVERVIEW</a:t>
            </a:r>
          </a:p>
        </p:txBody>
      </p:sp>
      <p:sp>
        <p:nvSpPr>
          <p:cNvPr id="8" name="TextBox 7">
            <a:extLst>
              <a:ext uri="{FF2B5EF4-FFF2-40B4-BE49-F238E27FC236}">
                <a16:creationId xmlns:a16="http://schemas.microsoft.com/office/drawing/2014/main" id="{F68E5886-32D9-E7E0-160C-54D92B7E661A}"/>
              </a:ext>
            </a:extLst>
          </p:cNvPr>
          <p:cNvSpPr txBox="1"/>
          <p:nvPr/>
        </p:nvSpPr>
        <p:spPr>
          <a:xfrm>
            <a:off x="265256" y="486838"/>
            <a:ext cx="7289226" cy="477054"/>
          </a:xfrm>
          <a:prstGeom prst="rect">
            <a:avLst/>
          </a:prstGeom>
          <a:noFill/>
        </p:spPr>
        <p:txBody>
          <a:bodyPr wrap="square" rtlCol="0">
            <a:spAutoFit/>
          </a:bodyPr>
          <a:lstStyle/>
          <a:p>
            <a:r>
              <a:rPr lang="en-US" sz="2500" b="1" dirty="0" err="1">
                <a:solidFill>
                  <a:schemeClr val="bg1"/>
                </a:solidFill>
                <a:latin typeface="Roboto" pitchFamily="2" charset="0"/>
                <a:ea typeface="Roboto" pitchFamily="2" charset="0"/>
              </a:rPr>
              <a:t>GOPAPERLESS</a:t>
            </a:r>
            <a:r>
              <a:rPr lang="en-US" sz="2500" b="1" dirty="0">
                <a:solidFill>
                  <a:schemeClr val="bg1"/>
                </a:solidFill>
                <a:latin typeface="Roboto" pitchFamily="2" charset="0"/>
                <a:ea typeface="Roboto" pitchFamily="2" charset="0"/>
              </a:rPr>
              <a:t> SYSTEM </a:t>
            </a:r>
            <a:r>
              <a:rPr lang="en-US" sz="2500" b="1" dirty="0" err="1">
                <a:solidFill>
                  <a:schemeClr val="bg1"/>
                </a:solidFill>
                <a:latin typeface="Roboto" pitchFamily="2" charset="0"/>
                <a:ea typeface="Roboto" pitchFamily="2" charset="0"/>
              </a:rPr>
              <a:t>ARCHITECTER</a:t>
            </a:r>
            <a:endParaRPr lang="en-US" sz="2500" b="1" dirty="0">
              <a:solidFill>
                <a:schemeClr val="bg1"/>
              </a:solidFill>
              <a:latin typeface="Roboto" pitchFamily="2" charset="0"/>
              <a:ea typeface="Roboto" pitchFamily="2" charset="0"/>
            </a:endParaRPr>
          </a:p>
        </p:txBody>
      </p:sp>
      <p:grpSp>
        <p:nvGrpSpPr>
          <p:cNvPr id="11" name="Google Shape;6222;p132">
            <a:extLst>
              <a:ext uri="{FF2B5EF4-FFF2-40B4-BE49-F238E27FC236}">
                <a16:creationId xmlns:a16="http://schemas.microsoft.com/office/drawing/2014/main" id="{327FCEDD-D852-3BD1-B051-24268DCFD87F}"/>
              </a:ext>
            </a:extLst>
          </p:cNvPr>
          <p:cNvGrpSpPr/>
          <p:nvPr/>
        </p:nvGrpSpPr>
        <p:grpSpPr>
          <a:xfrm>
            <a:off x="4969795" y="2899186"/>
            <a:ext cx="1916650" cy="1765752"/>
            <a:chOff x="6652051" y="3714143"/>
            <a:chExt cx="560636" cy="516497"/>
          </a:xfrm>
        </p:grpSpPr>
        <p:grpSp>
          <p:nvGrpSpPr>
            <p:cNvPr id="12" name="Google Shape;6223;p132">
              <a:extLst>
                <a:ext uri="{FF2B5EF4-FFF2-40B4-BE49-F238E27FC236}">
                  <a16:creationId xmlns:a16="http://schemas.microsoft.com/office/drawing/2014/main" id="{EBAFF61B-5A71-E81D-A732-3ADBA3A72731}"/>
                </a:ext>
              </a:extLst>
            </p:cNvPr>
            <p:cNvGrpSpPr/>
            <p:nvPr/>
          </p:nvGrpSpPr>
          <p:grpSpPr>
            <a:xfrm>
              <a:off x="6669657" y="3716715"/>
              <a:ext cx="466768" cy="464314"/>
              <a:chOff x="3139766" y="765669"/>
              <a:chExt cx="886380" cy="881888"/>
            </a:xfrm>
          </p:grpSpPr>
          <p:grpSp>
            <p:nvGrpSpPr>
              <p:cNvPr id="14" name="Google Shape;6224;p132">
                <a:extLst>
                  <a:ext uri="{FF2B5EF4-FFF2-40B4-BE49-F238E27FC236}">
                    <a16:creationId xmlns:a16="http://schemas.microsoft.com/office/drawing/2014/main" id="{F330A8F9-130D-1FF2-3B28-40921C41EACC}"/>
                  </a:ext>
                </a:extLst>
              </p:cNvPr>
              <p:cNvGrpSpPr/>
              <p:nvPr/>
            </p:nvGrpSpPr>
            <p:grpSpPr>
              <a:xfrm>
                <a:off x="3139766" y="765669"/>
                <a:ext cx="886380" cy="881888"/>
                <a:chOff x="3139766" y="765669"/>
                <a:chExt cx="886380" cy="881888"/>
              </a:xfrm>
            </p:grpSpPr>
            <p:sp>
              <p:nvSpPr>
                <p:cNvPr id="19" name="Google Shape;6225;p132">
                  <a:extLst>
                    <a:ext uri="{FF2B5EF4-FFF2-40B4-BE49-F238E27FC236}">
                      <a16:creationId xmlns:a16="http://schemas.microsoft.com/office/drawing/2014/main" id="{F3FAD39D-0D06-7993-6039-04984BDA5AFB}"/>
                    </a:ext>
                  </a:extLst>
                </p:cNvPr>
                <p:cNvSpPr/>
                <p:nvPr/>
              </p:nvSpPr>
              <p:spPr>
                <a:xfrm>
                  <a:off x="3139766" y="765669"/>
                  <a:ext cx="733591" cy="881888"/>
                </a:xfrm>
                <a:custGeom>
                  <a:avLst/>
                  <a:gdLst/>
                  <a:ahLst/>
                  <a:cxnLst/>
                  <a:rect l="l" t="t" r="r" b="b"/>
                  <a:pathLst>
                    <a:path w="66964" h="80501" extrusionOk="0">
                      <a:moveTo>
                        <a:pt x="45863" y="0"/>
                      </a:moveTo>
                      <a:cubicBezTo>
                        <a:pt x="43461" y="0"/>
                        <a:pt x="41054" y="188"/>
                        <a:pt x="38663" y="566"/>
                      </a:cubicBezTo>
                      <a:cubicBezTo>
                        <a:pt x="20352" y="3441"/>
                        <a:pt x="6281" y="16660"/>
                        <a:pt x="1757" y="33161"/>
                      </a:cubicBezTo>
                      <a:lnTo>
                        <a:pt x="4081" y="32487"/>
                      </a:lnTo>
                      <a:lnTo>
                        <a:pt x="4081" y="32487"/>
                      </a:lnTo>
                      <a:cubicBezTo>
                        <a:pt x="4756" y="33871"/>
                        <a:pt x="3939" y="34971"/>
                        <a:pt x="3496" y="36213"/>
                      </a:cubicBezTo>
                      <a:cubicBezTo>
                        <a:pt x="3088" y="37384"/>
                        <a:pt x="2129" y="37207"/>
                        <a:pt x="1384" y="37295"/>
                      </a:cubicBezTo>
                      <a:cubicBezTo>
                        <a:pt x="1207" y="37313"/>
                        <a:pt x="1012" y="37348"/>
                        <a:pt x="816" y="37366"/>
                      </a:cubicBezTo>
                      <a:cubicBezTo>
                        <a:pt x="36" y="41997"/>
                        <a:pt x="0" y="46717"/>
                        <a:pt x="728" y="51348"/>
                      </a:cubicBezTo>
                      <a:cubicBezTo>
                        <a:pt x="2644" y="63591"/>
                        <a:pt x="9528" y="73847"/>
                        <a:pt x="19057" y="80501"/>
                      </a:cubicBezTo>
                      <a:cubicBezTo>
                        <a:pt x="18897" y="80217"/>
                        <a:pt x="18737" y="79950"/>
                        <a:pt x="18560" y="79684"/>
                      </a:cubicBezTo>
                      <a:cubicBezTo>
                        <a:pt x="18099" y="79010"/>
                        <a:pt x="17069" y="77928"/>
                        <a:pt x="17194" y="77768"/>
                      </a:cubicBezTo>
                      <a:cubicBezTo>
                        <a:pt x="18081" y="76703"/>
                        <a:pt x="16094" y="76632"/>
                        <a:pt x="16626" y="75834"/>
                      </a:cubicBezTo>
                      <a:cubicBezTo>
                        <a:pt x="15206" y="74876"/>
                        <a:pt x="14816" y="73652"/>
                        <a:pt x="15277" y="71948"/>
                      </a:cubicBezTo>
                      <a:cubicBezTo>
                        <a:pt x="15455" y="71292"/>
                        <a:pt x="15100" y="70529"/>
                        <a:pt x="14426" y="69854"/>
                      </a:cubicBezTo>
                      <a:cubicBezTo>
                        <a:pt x="13468" y="68896"/>
                        <a:pt x="12811" y="67601"/>
                        <a:pt x="12101" y="66394"/>
                      </a:cubicBezTo>
                      <a:cubicBezTo>
                        <a:pt x="11782" y="65862"/>
                        <a:pt x="11338" y="65152"/>
                        <a:pt x="11463" y="64620"/>
                      </a:cubicBezTo>
                      <a:cubicBezTo>
                        <a:pt x="11871" y="62739"/>
                        <a:pt x="12172" y="60734"/>
                        <a:pt x="13095" y="59102"/>
                      </a:cubicBezTo>
                      <a:cubicBezTo>
                        <a:pt x="14337" y="56919"/>
                        <a:pt x="14284" y="54914"/>
                        <a:pt x="13343" y="51969"/>
                      </a:cubicBezTo>
                      <a:lnTo>
                        <a:pt x="13343" y="51969"/>
                      </a:lnTo>
                      <a:cubicBezTo>
                        <a:pt x="12811" y="53619"/>
                        <a:pt x="11888" y="53229"/>
                        <a:pt x="11090" y="53353"/>
                      </a:cubicBezTo>
                      <a:cubicBezTo>
                        <a:pt x="10814" y="53401"/>
                        <a:pt x="10612" y="53439"/>
                        <a:pt x="10447" y="53439"/>
                      </a:cubicBezTo>
                      <a:cubicBezTo>
                        <a:pt x="9997" y="53439"/>
                        <a:pt x="9823" y="53151"/>
                        <a:pt x="9174" y="51969"/>
                      </a:cubicBezTo>
                      <a:cubicBezTo>
                        <a:pt x="7861" y="50763"/>
                        <a:pt x="6619" y="49485"/>
                        <a:pt x="5447" y="48136"/>
                      </a:cubicBezTo>
                      <a:cubicBezTo>
                        <a:pt x="5270" y="47853"/>
                        <a:pt x="5146" y="47551"/>
                        <a:pt x="5110" y="47214"/>
                      </a:cubicBezTo>
                      <a:cubicBezTo>
                        <a:pt x="4862" y="45759"/>
                        <a:pt x="4649" y="44304"/>
                        <a:pt x="4773" y="42796"/>
                      </a:cubicBezTo>
                      <a:lnTo>
                        <a:pt x="4773" y="42796"/>
                      </a:lnTo>
                      <a:lnTo>
                        <a:pt x="9653" y="51756"/>
                      </a:lnTo>
                      <a:cubicBezTo>
                        <a:pt x="11924" y="50745"/>
                        <a:pt x="13680" y="49201"/>
                        <a:pt x="15650" y="47995"/>
                      </a:cubicBezTo>
                      <a:cubicBezTo>
                        <a:pt x="17034" y="47161"/>
                        <a:pt x="17584" y="45954"/>
                        <a:pt x="18045" y="44606"/>
                      </a:cubicBezTo>
                      <a:cubicBezTo>
                        <a:pt x="18205" y="44109"/>
                        <a:pt x="18329" y="43594"/>
                        <a:pt x="18436" y="43080"/>
                      </a:cubicBezTo>
                      <a:lnTo>
                        <a:pt x="15597" y="40542"/>
                      </a:lnTo>
                      <a:lnTo>
                        <a:pt x="15224" y="41749"/>
                      </a:lnTo>
                      <a:cubicBezTo>
                        <a:pt x="14000" y="41092"/>
                        <a:pt x="12793" y="40507"/>
                        <a:pt x="11640" y="39833"/>
                      </a:cubicBezTo>
                      <a:cubicBezTo>
                        <a:pt x="10593" y="39212"/>
                        <a:pt x="10433" y="38395"/>
                        <a:pt x="11374" y="37082"/>
                      </a:cubicBezTo>
                      <a:lnTo>
                        <a:pt x="11374" y="37082"/>
                      </a:lnTo>
                      <a:cubicBezTo>
                        <a:pt x="12448" y="38789"/>
                        <a:pt x="13681" y="39825"/>
                        <a:pt x="15346" y="39825"/>
                      </a:cubicBezTo>
                      <a:cubicBezTo>
                        <a:pt x="15689" y="39825"/>
                        <a:pt x="16049" y="39781"/>
                        <a:pt x="16431" y="39691"/>
                      </a:cubicBezTo>
                      <a:cubicBezTo>
                        <a:pt x="16437" y="39689"/>
                        <a:pt x="16444" y="39688"/>
                        <a:pt x="16450" y="39688"/>
                      </a:cubicBezTo>
                      <a:cubicBezTo>
                        <a:pt x="16592" y="39688"/>
                        <a:pt x="16795" y="40029"/>
                        <a:pt x="16998" y="40063"/>
                      </a:cubicBezTo>
                      <a:cubicBezTo>
                        <a:pt x="17810" y="40257"/>
                        <a:pt x="18605" y="40492"/>
                        <a:pt x="19428" y="40492"/>
                      </a:cubicBezTo>
                      <a:cubicBezTo>
                        <a:pt x="19811" y="40492"/>
                        <a:pt x="20200" y="40441"/>
                        <a:pt x="20600" y="40312"/>
                      </a:cubicBezTo>
                      <a:cubicBezTo>
                        <a:pt x="21150" y="40152"/>
                        <a:pt x="21718" y="40045"/>
                        <a:pt x="22304" y="40010"/>
                      </a:cubicBezTo>
                      <a:cubicBezTo>
                        <a:pt x="24003" y="41489"/>
                        <a:pt x="25144" y="42940"/>
                        <a:pt x="27015" y="42940"/>
                      </a:cubicBezTo>
                      <a:cubicBezTo>
                        <a:pt x="27253" y="42940"/>
                        <a:pt x="27504" y="42917"/>
                        <a:pt x="27769" y="42867"/>
                      </a:cubicBezTo>
                      <a:cubicBezTo>
                        <a:pt x="27999" y="44251"/>
                        <a:pt x="27875" y="45564"/>
                        <a:pt x="28407" y="46486"/>
                      </a:cubicBezTo>
                      <a:cubicBezTo>
                        <a:pt x="29614" y="48616"/>
                        <a:pt x="31158" y="50532"/>
                        <a:pt x="32701" y="52732"/>
                      </a:cubicBezTo>
                      <a:lnTo>
                        <a:pt x="34600" y="50425"/>
                      </a:lnTo>
                      <a:lnTo>
                        <a:pt x="34103" y="47196"/>
                      </a:lnTo>
                      <a:cubicBezTo>
                        <a:pt x="34972" y="46096"/>
                        <a:pt x="36268" y="45173"/>
                        <a:pt x="36286" y="44251"/>
                      </a:cubicBezTo>
                      <a:cubicBezTo>
                        <a:pt x="36303" y="42707"/>
                        <a:pt x="38503" y="42955"/>
                        <a:pt x="38202" y="41394"/>
                      </a:cubicBezTo>
                      <a:cubicBezTo>
                        <a:pt x="38184" y="41305"/>
                        <a:pt x="39604" y="40986"/>
                        <a:pt x="40313" y="40702"/>
                      </a:cubicBezTo>
                      <a:cubicBezTo>
                        <a:pt x="40650" y="40560"/>
                        <a:pt x="40899" y="40223"/>
                        <a:pt x="41378" y="39797"/>
                      </a:cubicBezTo>
                      <a:lnTo>
                        <a:pt x="44785" y="44978"/>
                      </a:lnTo>
                      <a:lnTo>
                        <a:pt x="46630" y="43914"/>
                      </a:lnTo>
                      <a:cubicBezTo>
                        <a:pt x="47553" y="45102"/>
                        <a:pt x="46754" y="46699"/>
                        <a:pt x="48067" y="47480"/>
                      </a:cubicBezTo>
                      <a:cubicBezTo>
                        <a:pt x="47020" y="50124"/>
                        <a:pt x="48741" y="51508"/>
                        <a:pt x="50445" y="52980"/>
                      </a:cubicBezTo>
                      <a:cubicBezTo>
                        <a:pt x="50764" y="53247"/>
                        <a:pt x="50640" y="54010"/>
                        <a:pt x="50746" y="54684"/>
                      </a:cubicBezTo>
                      <a:cubicBezTo>
                        <a:pt x="49546" y="54279"/>
                        <a:pt x="48739" y="53108"/>
                        <a:pt x="47515" y="53108"/>
                      </a:cubicBezTo>
                      <a:cubicBezTo>
                        <a:pt x="47074" y="53108"/>
                        <a:pt x="46579" y="53260"/>
                        <a:pt x="45991" y="53655"/>
                      </a:cubicBezTo>
                      <a:cubicBezTo>
                        <a:pt x="46130" y="53637"/>
                        <a:pt x="46261" y="53629"/>
                        <a:pt x="46385" y="53629"/>
                      </a:cubicBezTo>
                      <a:cubicBezTo>
                        <a:pt x="47902" y="53629"/>
                        <a:pt x="48314" y="54868"/>
                        <a:pt x="48954" y="55606"/>
                      </a:cubicBezTo>
                      <a:cubicBezTo>
                        <a:pt x="49646" y="56387"/>
                        <a:pt x="51119" y="56937"/>
                        <a:pt x="50782" y="58712"/>
                      </a:cubicBezTo>
                      <a:cubicBezTo>
                        <a:pt x="50925" y="58653"/>
                        <a:pt x="51063" y="58628"/>
                        <a:pt x="51196" y="58628"/>
                      </a:cubicBezTo>
                      <a:cubicBezTo>
                        <a:pt x="52116" y="58628"/>
                        <a:pt x="52822" y="59846"/>
                        <a:pt x="53828" y="59846"/>
                      </a:cubicBezTo>
                      <a:cubicBezTo>
                        <a:pt x="54135" y="59846"/>
                        <a:pt x="54469" y="59733"/>
                        <a:pt x="54845" y="59439"/>
                      </a:cubicBezTo>
                      <a:lnTo>
                        <a:pt x="55431" y="57026"/>
                      </a:lnTo>
                      <a:cubicBezTo>
                        <a:pt x="55147" y="56955"/>
                        <a:pt x="54863" y="56902"/>
                        <a:pt x="54579" y="56849"/>
                      </a:cubicBezTo>
                      <a:cubicBezTo>
                        <a:pt x="53053" y="56760"/>
                        <a:pt x="51385" y="55819"/>
                        <a:pt x="51793" y="55269"/>
                      </a:cubicBezTo>
                      <a:lnTo>
                        <a:pt x="52787" y="54844"/>
                      </a:lnTo>
                      <a:lnTo>
                        <a:pt x="52414" y="52501"/>
                      </a:lnTo>
                      <a:cubicBezTo>
                        <a:pt x="48866" y="49893"/>
                        <a:pt x="48440" y="48917"/>
                        <a:pt x="49770" y="46291"/>
                      </a:cubicBezTo>
                      <a:lnTo>
                        <a:pt x="49770" y="46291"/>
                      </a:lnTo>
                      <a:cubicBezTo>
                        <a:pt x="50462" y="46859"/>
                        <a:pt x="51208" y="47338"/>
                        <a:pt x="51775" y="47977"/>
                      </a:cubicBezTo>
                      <a:cubicBezTo>
                        <a:pt x="52326" y="48562"/>
                        <a:pt x="52698" y="49325"/>
                        <a:pt x="53088" y="49929"/>
                      </a:cubicBezTo>
                      <a:lnTo>
                        <a:pt x="55821" y="46948"/>
                      </a:lnTo>
                      <a:lnTo>
                        <a:pt x="55200" y="42955"/>
                      </a:lnTo>
                      <a:lnTo>
                        <a:pt x="52805" y="41447"/>
                      </a:lnTo>
                      <a:lnTo>
                        <a:pt x="53585" y="38253"/>
                      </a:lnTo>
                      <a:lnTo>
                        <a:pt x="55111" y="39229"/>
                      </a:lnTo>
                      <a:cubicBezTo>
                        <a:pt x="55111" y="40045"/>
                        <a:pt x="55111" y="40542"/>
                        <a:pt x="55111" y="41039"/>
                      </a:cubicBezTo>
                      <a:lnTo>
                        <a:pt x="56300" y="41021"/>
                      </a:lnTo>
                      <a:lnTo>
                        <a:pt x="56034" y="38466"/>
                      </a:lnTo>
                      <a:cubicBezTo>
                        <a:pt x="59778" y="37011"/>
                        <a:pt x="60754" y="35876"/>
                        <a:pt x="62546" y="30925"/>
                      </a:cubicBezTo>
                      <a:lnTo>
                        <a:pt x="59370" y="25407"/>
                      </a:lnTo>
                      <a:lnTo>
                        <a:pt x="60754" y="24609"/>
                      </a:lnTo>
                      <a:cubicBezTo>
                        <a:pt x="60620" y="24079"/>
                        <a:pt x="60336" y="23926"/>
                        <a:pt x="59999" y="23926"/>
                      </a:cubicBezTo>
                      <a:cubicBezTo>
                        <a:pt x="59536" y="23926"/>
                        <a:pt x="58975" y="24215"/>
                        <a:pt x="58567" y="24215"/>
                      </a:cubicBezTo>
                      <a:cubicBezTo>
                        <a:pt x="58326" y="24215"/>
                        <a:pt x="58138" y="24114"/>
                        <a:pt x="58057" y="23792"/>
                      </a:cubicBezTo>
                      <a:lnTo>
                        <a:pt x="59316" y="21344"/>
                      </a:lnTo>
                      <a:lnTo>
                        <a:pt x="60062" y="22692"/>
                      </a:lnTo>
                      <a:lnTo>
                        <a:pt x="61286" y="21858"/>
                      </a:lnTo>
                      <a:lnTo>
                        <a:pt x="63504" y="23775"/>
                      </a:lnTo>
                      <a:lnTo>
                        <a:pt x="64178" y="27040"/>
                      </a:lnTo>
                      <a:cubicBezTo>
                        <a:pt x="64959" y="25993"/>
                        <a:pt x="65598" y="25478"/>
                        <a:pt x="65775" y="24822"/>
                      </a:cubicBezTo>
                      <a:cubicBezTo>
                        <a:pt x="66201" y="23367"/>
                        <a:pt x="64356" y="23225"/>
                        <a:pt x="64089" y="22515"/>
                      </a:cubicBezTo>
                      <a:lnTo>
                        <a:pt x="64444" y="18647"/>
                      </a:lnTo>
                      <a:cubicBezTo>
                        <a:pt x="66520" y="17955"/>
                        <a:pt x="66538" y="17902"/>
                        <a:pt x="66609" y="16305"/>
                      </a:cubicBezTo>
                      <a:cubicBezTo>
                        <a:pt x="66698" y="14229"/>
                        <a:pt x="66840" y="12171"/>
                        <a:pt x="66964" y="10059"/>
                      </a:cubicBezTo>
                      <a:cubicBezTo>
                        <a:pt x="65951" y="8994"/>
                        <a:pt x="64617" y="8884"/>
                        <a:pt x="63235" y="8884"/>
                      </a:cubicBezTo>
                      <a:cubicBezTo>
                        <a:pt x="62876" y="8884"/>
                        <a:pt x="62514" y="8891"/>
                        <a:pt x="62153" y="8891"/>
                      </a:cubicBezTo>
                      <a:cubicBezTo>
                        <a:pt x="62029" y="8891"/>
                        <a:pt x="61906" y="8890"/>
                        <a:pt x="61783" y="8888"/>
                      </a:cubicBezTo>
                      <a:cubicBezTo>
                        <a:pt x="61978" y="8001"/>
                        <a:pt x="62209" y="7362"/>
                        <a:pt x="62262" y="6741"/>
                      </a:cubicBezTo>
                      <a:cubicBezTo>
                        <a:pt x="62297" y="6102"/>
                        <a:pt x="62173" y="5464"/>
                        <a:pt x="62120" y="4701"/>
                      </a:cubicBezTo>
                      <a:lnTo>
                        <a:pt x="65119" y="4239"/>
                      </a:lnTo>
                      <a:cubicBezTo>
                        <a:pt x="59052" y="1427"/>
                        <a:pt x="52479" y="0"/>
                        <a:pt x="45863" y="0"/>
                      </a:cubicBez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0" name="Google Shape;6226;p132">
                  <a:extLst>
                    <a:ext uri="{FF2B5EF4-FFF2-40B4-BE49-F238E27FC236}">
                      <a16:creationId xmlns:a16="http://schemas.microsoft.com/office/drawing/2014/main" id="{3AF2730D-1F3B-47B5-2DC0-E99377CC5A6E}"/>
                    </a:ext>
                  </a:extLst>
                </p:cNvPr>
                <p:cNvSpPr/>
                <p:nvPr/>
              </p:nvSpPr>
              <p:spPr>
                <a:xfrm>
                  <a:off x="3787623" y="1419737"/>
                  <a:ext cx="223361" cy="194002"/>
                </a:xfrm>
                <a:custGeom>
                  <a:avLst/>
                  <a:gdLst/>
                  <a:ahLst/>
                  <a:cxnLst/>
                  <a:rect l="l" t="t" r="r" b="b"/>
                  <a:pathLst>
                    <a:path w="20389" h="17709" extrusionOk="0">
                      <a:moveTo>
                        <a:pt x="17567" y="0"/>
                      </a:moveTo>
                      <a:lnTo>
                        <a:pt x="17567" y="0"/>
                      </a:lnTo>
                      <a:cubicBezTo>
                        <a:pt x="17070" y="1331"/>
                        <a:pt x="16644" y="2697"/>
                        <a:pt x="16307" y="4081"/>
                      </a:cubicBezTo>
                      <a:cubicBezTo>
                        <a:pt x="16278" y="4199"/>
                        <a:pt x="16114" y="4268"/>
                        <a:pt x="16100" y="4268"/>
                      </a:cubicBezTo>
                      <a:cubicBezTo>
                        <a:pt x="16097" y="4268"/>
                        <a:pt x="16100" y="4265"/>
                        <a:pt x="16112" y="4259"/>
                      </a:cubicBezTo>
                      <a:lnTo>
                        <a:pt x="13912" y="3034"/>
                      </a:lnTo>
                      <a:lnTo>
                        <a:pt x="14391" y="1437"/>
                      </a:lnTo>
                      <a:lnTo>
                        <a:pt x="12617" y="337"/>
                      </a:lnTo>
                      <a:cubicBezTo>
                        <a:pt x="12563" y="2112"/>
                        <a:pt x="10416" y="1970"/>
                        <a:pt x="10523" y="3655"/>
                      </a:cubicBezTo>
                      <a:cubicBezTo>
                        <a:pt x="10523" y="3709"/>
                        <a:pt x="10239" y="3797"/>
                        <a:pt x="10079" y="3815"/>
                      </a:cubicBezTo>
                      <a:cubicBezTo>
                        <a:pt x="8287" y="4028"/>
                        <a:pt x="8553" y="4418"/>
                        <a:pt x="7276" y="5305"/>
                      </a:cubicBezTo>
                      <a:cubicBezTo>
                        <a:pt x="5785" y="6352"/>
                        <a:pt x="5466" y="8730"/>
                        <a:pt x="3017" y="8765"/>
                      </a:cubicBezTo>
                      <a:cubicBezTo>
                        <a:pt x="2166" y="8783"/>
                        <a:pt x="1154" y="9919"/>
                        <a:pt x="569" y="10770"/>
                      </a:cubicBezTo>
                      <a:cubicBezTo>
                        <a:pt x="178" y="11356"/>
                        <a:pt x="1" y="12705"/>
                        <a:pt x="374" y="13095"/>
                      </a:cubicBezTo>
                      <a:cubicBezTo>
                        <a:pt x="1687" y="14443"/>
                        <a:pt x="746" y="15810"/>
                        <a:pt x="569" y="17708"/>
                      </a:cubicBezTo>
                      <a:cubicBezTo>
                        <a:pt x="3337" y="16519"/>
                        <a:pt x="5839" y="15668"/>
                        <a:pt x="8074" y="14213"/>
                      </a:cubicBezTo>
                      <a:lnTo>
                        <a:pt x="10558" y="15934"/>
                      </a:lnTo>
                      <a:lnTo>
                        <a:pt x="9866" y="17336"/>
                      </a:lnTo>
                      <a:cubicBezTo>
                        <a:pt x="11960" y="17300"/>
                        <a:pt x="13592" y="16998"/>
                        <a:pt x="14710" y="15508"/>
                      </a:cubicBezTo>
                      <a:cubicBezTo>
                        <a:pt x="16094" y="13645"/>
                        <a:pt x="17585" y="11835"/>
                        <a:pt x="18773" y="9866"/>
                      </a:cubicBezTo>
                      <a:cubicBezTo>
                        <a:pt x="19590" y="8482"/>
                        <a:pt x="20388" y="6885"/>
                        <a:pt x="18862" y="5305"/>
                      </a:cubicBezTo>
                      <a:cubicBezTo>
                        <a:pt x="18596" y="5039"/>
                        <a:pt x="18330" y="4330"/>
                        <a:pt x="18472" y="4099"/>
                      </a:cubicBezTo>
                      <a:cubicBezTo>
                        <a:pt x="19732" y="2307"/>
                        <a:pt x="17372" y="1491"/>
                        <a:pt x="17567" y="0"/>
                      </a:cubicBez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1" name="Google Shape;6227;p132">
                  <a:extLst>
                    <a:ext uri="{FF2B5EF4-FFF2-40B4-BE49-F238E27FC236}">
                      <a16:creationId xmlns:a16="http://schemas.microsoft.com/office/drawing/2014/main" id="{C58CA1E1-3722-11BB-82B2-F9B7C21A1A2D}"/>
                    </a:ext>
                  </a:extLst>
                </p:cNvPr>
                <p:cNvSpPr/>
                <p:nvPr/>
              </p:nvSpPr>
              <p:spPr>
                <a:xfrm>
                  <a:off x="3757694" y="1303888"/>
                  <a:ext cx="77956" cy="97007"/>
                </a:xfrm>
                <a:custGeom>
                  <a:avLst/>
                  <a:gdLst/>
                  <a:ahLst/>
                  <a:cxnLst/>
                  <a:rect l="l" t="t" r="r" b="b"/>
                  <a:pathLst>
                    <a:path w="7116" h="8855" extrusionOk="0">
                      <a:moveTo>
                        <a:pt x="5359" y="0"/>
                      </a:moveTo>
                      <a:cubicBezTo>
                        <a:pt x="4649" y="976"/>
                        <a:pt x="3993" y="1774"/>
                        <a:pt x="3460" y="2644"/>
                      </a:cubicBezTo>
                      <a:cubicBezTo>
                        <a:pt x="2910" y="3513"/>
                        <a:pt x="1455" y="3638"/>
                        <a:pt x="1828" y="5181"/>
                      </a:cubicBezTo>
                      <a:cubicBezTo>
                        <a:pt x="1354" y="4803"/>
                        <a:pt x="1037" y="4660"/>
                        <a:pt x="815" y="4660"/>
                      </a:cubicBezTo>
                      <a:cubicBezTo>
                        <a:pt x="256" y="4660"/>
                        <a:pt x="305" y="5571"/>
                        <a:pt x="1" y="5926"/>
                      </a:cubicBezTo>
                      <a:cubicBezTo>
                        <a:pt x="1136" y="7417"/>
                        <a:pt x="1438" y="7577"/>
                        <a:pt x="5412" y="8854"/>
                      </a:cubicBezTo>
                      <a:cubicBezTo>
                        <a:pt x="5590" y="7896"/>
                        <a:pt x="5625" y="7239"/>
                        <a:pt x="5820" y="6636"/>
                      </a:cubicBezTo>
                      <a:cubicBezTo>
                        <a:pt x="6033" y="6015"/>
                        <a:pt x="6335" y="5430"/>
                        <a:pt x="6708" y="4880"/>
                      </a:cubicBezTo>
                      <a:cubicBezTo>
                        <a:pt x="7116" y="4294"/>
                        <a:pt x="5696" y="4170"/>
                        <a:pt x="6459" y="3354"/>
                      </a:cubicBezTo>
                      <a:cubicBezTo>
                        <a:pt x="6849" y="2928"/>
                        <a:pt x="6637" y="1686"/>
                        <a:pt x="6778" y="1384"/>
                      </a:cubicBezTo>
                      <a:cubicBezTo>
                        <a:pt x="6832" y="1224"/>
                        <a:pt x="6867" y="1047"/>
                        <a:pt x="6885" y="870"/>
                      </a:cubicBezTo>
                      <a:lnTo>
                        <a:pt x="5359" y="0"/>
                      </a:ln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2" name="Google Shape;6228;p132">
                  <a:extLst>
                    <a:ext uri="{FF2B5EF4-FFF2-40B4-BE49-F238E27FC236}">
                      <a16:creationId xmlns:a16="http://schemas.microsoft.com/office/drawing/2014/main" id="{482F972B-7892-18D4-00BB-B8548348CD71}"/>
                    </a:ext>
                  </a:extLst>
                </p:cNvPr>
                <p:cNvSpPr/>
                <p:nvPr/>
              </p:nvSpPr>
              <p:spPr>
                <a:xfrm>
                  <a:off x="3916892" y="1338867"/>
                  <a:ext cx="109254" cy="68436"/>
                </a:xfrm>
                <a:custGeom>
                  <a:avLst/>
                  <a:gdLst/>
                  <a:ahLst/>
                  <a:cxnLst/>
                  <a:rect l="l" t="t" r="r" b="b"/>
                  <a:pathLst>
                    <a:path w="9973" h="6247" extrusionOk="0">
                      <a:moveTo>
                        <a:pt x="0" y="1"/>
                      </a:moveTo>
                      <a:lnTo>
                        <a:pt x="266" y="1722"/>
                      </a:lnTo>
                      <a:lnTo>
                        <a:pt x="1668" y="1970"/>
                      </a:lnTo>
                      <a:lnTo>
                        <a:pt x="870" y="3177"/>
                      </a:lnTo>
                      <a:cubicBezTo>
                        <a:pt x="1300" y="3058"/>
                        <a:pt x="1704" y="3001"/>
                        <a:pt x="2079" y="3001"/>
                      </a:cubicBezTo>
                      <a:cubicBezTo>
                        <a:pt x="3221" y="3001"/>
                        <a:pt x="4106" y="3533"/>
                        <a:pt x="4720" y="4508"/>
                      </a:cubicBezTo>
                      <a:cubicBezTo>
                        <a:pt x="5319" y="5452"/>
                        <a:pt x="5558" y="5867"/>
                        <a:pt x="5945" y="5867"/>
                      </a:cubicBezTo>
                      <a:cubicBezTo>
                        <a:pt x="6235" y="5867"/>
                        <a:pt x="6607" y="5635"/>
                        <a:pt x="7275" y="5218"/>
                      </a:cubicBezTo>
                      <a:cubicBezTo>
                        <a:pt x="7453" y="5111"/>
                        <a:pt x="7648" y="5058"/>
                        <a:pt x="7861" y="5022"/>
                      </a:cubicBezTo>
                      <a:lnTo>
                        <a:pt x="9564" y="6247"/>
                      </a:lnTo>
                      <a:lnTo>
                        <a:pt x="9972" y="5679"/>
                      </a:lnTo>
                      <a:cubicBezTo>
                        <a:pt x="9582" y="4809"/>
                        <a:pt x="9262" y="3887"/>
                        <a:pt x="8819" y="3035"/>
                      </a:cubicBezTo>
                      <a:cubicBezTo>
                        <a:pt x="8151" y="1821"/>
                        <a:pt x="7070" y="1194"/>
                        <a:pt x="5857" y="1194"/>
                      </a:cubicBezTo>
                      <a:cubicBezTo>
                        <a:pt x="5138" y="1194"/>
                        <a:pt x="4373" y="1415"/>
                        <a:pt x="3620" y="1864"/>
                      </a:cubicBezTo>
                      <a:cubicBezTo>
                        <a:pt x="3336" y="2024"/>
                        <a:pt x="3052" y="2166"/>
                        <a:pt x="2644" y="2396"/>
                      </a:cubicBezTo>
                      <a:lnTo>
                        <a:pt x="1970" y="462"/>
                      </a:lnTo>
                      <a:lnTo>
                        <a:pt x="0" y="1"/>
                      </a:ln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3" name="Google Shape;6229;p132">
                  <a:extLst>
                    <a:ext uri="{FF2B5EF4-FFF2-40B4-BE49-F238E27FC236}">
                      <a16:creationId xmlns:a16="http://schemas.microsoft.com/office/drawing/2014/main" id="{7E7DDEEE-BBDA-0452-8DCB-C3215571B78E}"/>
                    </a:ext>
                  </a:extLst>
                </p:cNvPr>
                <p:cNvSpPr/>
                <p:nvPr/>
              </p:nvSpPr>
              <p:spPr>
                <a:xfrm>
                  <a:off x="3865184" y="936118"/>
                  <a:ext cx="73103" cy="134516"/>
                </a:xfrm>
                <a:custGeom>
                  <a:avLst/>
                  <a:gdLst/>
                  <a:ahLst/>
                  <a:cxnLst/>
                  <a:rect l="l" t="t" r="r" b="b"/>
                  <a:pathLst>
                    <a:path w="6673" h="12279" extrusionOk="0">
                      <a:moveTo>
                        <a:pt x="6672" y="1"/>
                      </a:moveTo>
                      <a:lnTo>
                        <a:pt x="6672" y="1"/>
                      </a:lnTo>
                      <a:cubicBezTo>
                        <a:pt x="6223" y="198"/>
                        <a:pt x="5784" y="260"/>
                        <a:pt x="5357" y="260"/>
                      </a:cubicBezTo>
                      <a:cubicBezTo>
                        <a:pt x="4670" y="260"/>
                        <a:pt x="4013" y="100"/>
                        <a:pt x="3390" y="89"/>
                      </a:cubicBezTo>
                      <a:lnTo>
                        <a:pt x="3088" y="2786"/>
                      </a:lnTo>
                      <a:lnTo>
                        <a:pt x="4809" y="5164"/>
                      </a:lnTo>
                      <a:lnTo>
                        <a:pt x="1" y="10771"/>
                      </a:lnTo>
                      <a:lnTo>
                        <a:pt x="1083" y="12279"/>
                      </a:lnTo>
                      <a:lnTo>
                        <a:pt x="6388" y="7772"/>
                      </a:lnTo>
                      <a:cubicBezTo>
                        <a:pt x="4454" y="6495"/>
                        <a:pt x="6175" y="3709"/>
                        <a:pt x="4383" y="2502"/>
                      </a:cubicBezTo>
                      <a:lnTo>
                        <a:pt x="6672" y="1"/>
                      </a:ln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4" name="Google Shape;6230;p132">
                  <a:extLst>
                    <a:ext uri="{FF2B5EF4-FFF2-40B4-BE49-F238E27FC236}">
                      <a16:creationId xmlns:a16="http://schemas.microsoft.com/office/drawing/2014/main" id="{B386BF71-190B-9F19-B40E-48F353BECDF3}"/>
                    </a:ext>
                  </a:extLst>
                </p:cNvPr>
                <p:cNvSpPr/>
                <p:nvPr/>
              </p:nvSpPr>
              <p:spPr>
                <a:xfrm>
                  <a:off x="3738260" y="1420756"/>
                  <a:ext cx="79895" cy="16893"/>
                </a:xfrm>
                <a:custGeom>
                  <a:avLst/>
                  <a:gdLst/>
                  <a:ahLst/>
                  <a:cxnLst/>
                  <a:rect l="l" t="t" r="r" b="b"/>
                  <a:pathLst>
                    <a:path w="7293" h="1542" extrusionOk="0">
                      <a:moveTo>
                        <a:pt x="4286" y="0"/>
                      </a:moveTo>
                      <a:cubicBezTo>
                        <a:pt x="2949" y="0"/>
                        <a:pt x="1596" y="367"/>
                        <a:pt x="0" y="510"/>
                      </a:cubicBezTo>
                      <a:cubicBezTo>
                        <a:pt x="787" y="973"/>
                        <a:pt x="1302" y="1542"/>
                        <a:pt x="1738" y="1542"/>
                      </a:cubicBezTo>
                      <a:cubicBezTo>
                        <a:pt x="1970" y="1542"/>
                        <a:pt x="2179" y="1380"/>
                        <a:pt x="2396" y="954"/>
                      </a:cubicBezTo>
                      <a:cubicBezTo>
                        <a:pt x="2708" y="1325"/>
                        <a:pt x="3056" y="1432"/>
                        <a:pt x="3417" y="1432"/>
                      </a:cubicBezTo>
                      <a:cubicBezTo>
                        <a:pt x="3816" y="1432"/>
                        <a:pt x="4231" y="1302"/>
                        <a:pt x="4631" y="1256"/>
                      </a:cubicBezTo>
                      <a:cubicBezTo>
                        <a:pt x="5394" y="1149"/>
                        <a:pt x="6157" y="1025"/>
                        <a:pt x="7293" y="830"/>
                      </a:cubicBezTo>
                      <a:cubicBezTo>
                        <a:pt x="6240" y="198"/>
                        <a:pt x="5268" y="0"/>
                        <a:pt x="4286" y="0"/>
                      </a:cubicBez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5" name="Google Shape;6231;p132">
                  <a:extLst>
                    <a:ext uri="{FF2B5EF4-FFF2-40B4-BE49-F238E27FC236}">
                      <a16:creationId xmlns:a16="http://schemas.microsoft.com/office/drawing/2014/main" id="{D1482829-7A06-99C0-D5DD-9C9306075BB6}"/>
                    </a:ext>
                  </a:extLst>
                </p:cNvPr>
                <p:cNvSpPr/>
                <p:nvPr/>
              </p:nvSpPr>
              <p:spPr>
                <a:xfrm>
                  <a:off x="3833886" y="1361610"/>
                  <a:ext cx="29370" cy="41224"/>
                </a:xfrm>
                <a:custGeom>
                  <a:avLst/>
                  <a:gdLst/>
                  <a:ahLst/>
                  <a:cxnLst/>
                  <a:rect l="l" t="t" r="r" b="b"/>
                  <a:pathLst>
                    <a:path w="2681" h="3763" extrusionOk="0">
                      <a:moveTo>
                        <a:pt x="2662" y="1"/>
                      </a:moveTo>
                      <a:cubicBezTo>
                        <a:pt x="19" y="675"/>
                        <a:pt x="1" y="764"/>
                        <a:pt x="1012" y="3763"/>
                      </a:cubicBezTo>
                      <a:lnTo>
                        <a:pt x="1491" y="2148"/>
                      </a:lnTo>
                      <a:lnTo>
                        <a:pt x="2201" y="3408"/>
                      </a:lnTo>
                      <a:lnTo>
                        <a:pt x="2680" y="3372"/>
                      </a:lnTo>
                      <a:cubicBezTo>
                        <a:pt x="2574" y="2840"/>
                        <a:pt x="2485" y="2308"/>
                        <a:pt x="2450" y="1758"/>
                      </a:cubicBezTo>
                      <a:cubicBezTo>
                        <a:pt x="2485" y="1172"/>
                        <a:pt x="2556" y="586"/>
                        <a:pt x="2662" y="1"/>
                      </a:cubicBez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6" name="Google Shape;6232;p132">
                  <a:extLst>
                    <a:ext uri="{FF2B5EF4-FFF2-40B4-BE49-F238E27FC236}">
                      <a16:creationId xmlns:a16="http://schemas.microsoft.com/office/drawing/2014/main" id="{CE803E23-0154-C57F-D84C-30B5835B4558}"/>
                    </a:ext>
                  </a:extLst>
                </p:cNvPr>
                <p:cNvSpPr/>
                <p:nvPr/>
              </p:nvSpPr>
              <p:spPr>
                <a:xfrm>
                  <a:off x="3852553" y="1272590"/>
                  <a:ext cx="36162" cy="34421"/>
                </a:xfrm>
                <a:custGeom>
                  <a:avLst/>
                  <a:gdLst/>
                  <a:ahLst/>
                  <a:cxnLst/>
                  <a:rect l="l" t="t" r="r" b="b"/>
                  <a:pathLst>
                    <a:path w="3301" h="3142" extrusionOk="0">
                      <a:moveTo>
                        <a:pt x="3301" y="0"/>
                      </a:moveTo>
                      <a:lnTo>
                        <a:pt x="0" y="1455"/>
                      </a:lnTo>
                      <a:lnTo>
                        <a:pt x="550" y="2520"/>
                      </a:lnTo>
                      <a:lnTo>
                        <a:pt x="1154" y="1793"/>
                      </a:lnTo>
                      <a:lnTo>
                        <a:pt x="2804" y="3141"/>
                      </a:lnTo>
                      <a:lnTo>
                        <a:pt x="3301" y="0"/>
                      </a:ln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7" name="Google Shape;6233;p132">
                  <a:extLst>
                    <a:ext uri="{FF2B5EF4-FFF2-40B4-BE49-F238E27FC236}">
                      <a16:creationId xmlns:a16="http://schemas.microsoft.com/office/drawing/2014/main" id="{9E7CAF19-8303-90CF-70BB-4EC67BFEB068}"/>
                    </a:ext>
                  </a:extLst>
                </p:cNvPr>
                <p:cNvSpPr/>
                <p:nvPr/>
              </p:nvSpPr>
              <p:spPr>
                <a:xfrm>
                  <a:off x="3832330" y="1195806"/>
                  <a:ext cx="18481" cy="46668"/>
                </a:xfrm>
                <a:custGeom>
                  <a:avLst/>
                  <a:gdLst/>
                  <a:ahLst/>
                  <a:cxnLst/>
                  <a:rect l="l" t="t" r="r" b="b"/>
                  <a:pathLst>
                    <a:path w="1687" h="4260" extrusionOk="0">
                      <a:moveTo>
                        <a:pt x="249" y="1"/>
                      </a:moveTo>
                      <a:cubicBezTo>
                        <a:pt x="1" y="2627"/>
                        <a:pt x="1" y="2627"/>
                        <a:pt x="977" y="4259"/>
                      </a:cubicBezTo>
                      <a:cubicBezTo>
                        <a:pt x="1687" y="1261"/>
                        <a:pt x="1687" y="1261"/>
                        <a:pt x="249" y="1"/>
                      </a:cubicBez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sp>
            <p:nvSpPr>
              <p:cNvPr id="15" name="Google Shape;6234;p132">
                <a:extLst>
                  <a:ext uri="{FF2B5EF4-FFF2-40B4-BE49-F238E27FC236}">
                    <a16:creationId xmlns:a16="http://schemas.microsoft.com/office/drawing/2014/main" id="{3D59D600-BADC-54D6-E72D-29EB592283EA}"/>
                  </a:ext>
                </a:extLst>
              </p:cNvPr>
              <p:cNvSpPr/>
              <p:nvPr/>
            </p:nvSpPr>
            <p:spPr>
              <a:xfrm>
                <a:off x="3243368" y="1332656"/>
                <a:ext cx="2147" cy="975"/>
              </a:xfrm>
              <a:custGeom>
                <a:avLst/>
                <a:gdLst/>
                <a:ahLst/>
                <a:cxnLst/>
                <a:rect l="l" t="t" r="r" b="b"/>
                <a:pathLst>
                  <a:path w="196" h="89" extrusionOk="0">
                    <a:moveTo>
                      <a:pt x="196" y="0"/>
                    </a:moveTo>
                    <a:lnTo>
                      <a:pt x="1" y="89"/>
                    </a:lnTo>
                    <a:lnTo>
                      <a:pt x="1" y="89"/>
                    </a:lnTo>
                    <a:lnTo>
                      <a:pt x="196" y="18"/>
                    </a:lnTo>
                    <a:lnTo>
                      <a:pt x="196" y="0"/>
                    </a:ln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6" name="Google Shape;6235;p132">
                <a:extLst>
                  <a:ext uri="{FF2B5EF4-FFF2-40B4-BE49-F238E27FC236}">
                    <a16:creationId xmlns:a16="http://schemas.microsoft.com/office/drawing/2014/main" id="{0ECA343A-4F62-3C29-535E-AB3E8639ABB8}"/>
                  </a:ext>
                </a:extLst>
              </p:cNvPr>
              <p:cNvSpPr/>
              <p:nvPr/>
            </p:nvSpPr>
            <p:spPr>
              <a:xfrm>
                <a:off x="3903089" y="838542"/>
                <a:ext cx="31496" cy="31112"/>
              </a:xfrm>
              <a:custGeom>
                <a:avLst/>
                <a:gdLst/>
                <a:ahLst/>
                <a:cxnLst/>
                <a:rect l="l" t="t" r="r" b="b"/>
                <a:pathLst>
                  <a:path w="2875" h="2840" extrusionOk="0">
                    <a:moveTo>
                      <a:pt x="1" y="0"/>
                    </a:moveTo>
                    <a:lnTo>
                      <a:pt x="1" y="0"/>
                    </a:lnTo>
                    <a:cubicBezTo>
                      <a:pt x="835" y="1029"/>
                      <a:pt x="1739" y="1970"/>
                      <a:pt x="2733" y="2839"/>
                    </a:cubicBezTo>
                    <a:cubicBezTo>
                      <a:pt x="2840" y="2520"/>
                      <a:pt x="2875" y="2201"/>
                      <a:pt x="2822" y="1881"/>
                    </a:cubicBezTo>
                    <a:cubicBezTo>
                      <a:pt x="1899" y="1225"/>
                      <a:pt x="959" y="604"/>
                      <a:pt x="1" y="0"/>
                    </a:cubicBez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7" name="Google Shape;6236;p132">
                <a:extLst>
                  <a:ext uri="{FF2B5EF4-FFF2-40B4-BE49-F238E27FC236}">
                    <a16:creationId xmlns:a16="http://schemas.microsoft.com/office/drawing/2014/main" id="{ED7C95C2-F1C3-BA59-8ABA-73A35D2053E0}"/>
                  </a:ext>
                </a:extLst>
              </p:cNvPr>
              <p:cNvSpPr/>
              <p:nvPr/>
            </p:nvSpPr>
            <p:spPr>
              <a:xfrm>
                <a:off x="3240256" y="1333620"/>
                <a:ext cx="2925" cy="1380"/>
              </a:xfrm>
              <a:custGeom>
                <a:avLst/>
                <a:gdLst/>
                <a:ahLst/>
                <a:cxnLst/>
                <a:rect l="l" t="t" r="r" b="b"/>
                <a:pathLst>
                  <a:path w="267" h="126" extrusionOk="0">
                    <a:moveTo>
                      <a:pt x="267" y="1"/>
                    </a:moveTo>
                    <a:cubicBezTo>
                      <a:pt x="178" y="36"/>
                      <a:pt x="89" y="72"/>
                      <a:pt x="1" y="125"/>
                    </a:cubicBezTo>
                    <a:cubicBezTo>
                      <a:pt x="107" y="90"/>
                      <a:pt x="178" y="36"/>
                      <a:pt x="267" y="1"/>
                    </a:cubicBez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8" name="Google Shape;6237;p132">
                <a:extLst>
                  <a:ext uri="{FF2B5EF4-FFF2-40B4-BE49-F238E27FC236}">
                    <a16:creationId xmlns:a16="http://schemas.microsoft.com/office/drawing/2014/main" id="{8899AECC-A59A-6149-D26E-24DF393B20B8}"/>
                  </a:ext>
                </a:extLst>
              </p:cNvPr>
              <p:cNvSpPr/>
              <p:nvPr/>
            </p:nvSpPr>
            <p:spPr>
              <a:xfrm>
                <a:off x="3334721" y="1524314"/>
                <a:ext cx="58719" cy="88834"/>
              </a:xfrm>
              <a:custGeom>
                <a:avLst/>
                <a:gdLst/>
                <a:ahLst/>
                <a:cxnLst/>
                <a:rect l="l" t="t" r="r" b="b"/>
                <a:pathLst>
                  <a:path w="5360" h="8109" extrusionOk="0">
                    <a:moveTo>
                      <a:pt x="1828" y="0"/>
                    </a:moveTo>
                    <a:lnTo>
                      <a:pt x="1" y="2946"/>
                    </a:lnTo>
                    <a:cubicBezTo>
                      <a:pt x="444" y="3762"/>
                      <a:pt x="1030" y="4738"/>
                      <a:pt x="1527" y="5785"/>
                    </a:cubicBezTo>
                    <a:cubicBezTo>
                      <a:pt x="2308" y="7328"/>
                      <a:pt x="3479" y="8091"/>
                      <a:pt x="5359" y="8109"/>
                    </a:cubicBezTo>
                    <a:cubicBezTo>
                      <a:pt x="4667" y="6689"/>
                      <a:pt x="3993" y="5625"/>
                      <a:pt x="3798" y="4205"/>
                    </a:cubicBezTo>
                    <a:cubicBezTo>
                      <a:pt x="3621" y="2768"/>
                      <a:pt x="2574" y="1491"/>
                      <a:pt x="1828" y="0"/>
                    </a:cubicBez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sp>
          <p:nvSpPr>
            <p:cNvPr id="13" name="Google Shape;6238;p132">
              <a:extLst>
                <a:ext uri="{FF2B5EF4-FFF2-40B4-BE49-F238E27FC236}">
                  <a16:creationId xmlns:a16="http://schemas.microsoft.com/office/drawing/2014/main" id="{81186D42-A137-E7DD-FC7F-5D0F2EF0A533}"/>
                </a:ext>
              </a:extLst>
            </p:cNvPr>
            <p:cNvSpPr/>
            <p:nvPr/>
          </p:nvSpPr>
          <p:spPr>
            <a:xfrm>
              <a:off x="6652051" y="3714143"/>
              <a:ext cx="560636" cy="516497"/>
            </a:xfrm>
            <a:custGeom>
              <a:avLst/>
              <a:gdLst/>
              <a:ahLst/>
              <a:cxnLst/>
              <a:rect l="l" t="t" r="r" b="b"/>
              <a:pathLst>
                <a:path w="97164" h="89553" extrusionOk="0">
                  <a:moveTo>
                    <a:pt x="48954" y="445"/>
                  </a:moveTo>
                  <a:cubicBezTo>
                    <a:pt x="70832" y="445"/>
                    <a:pt x="89977" y="15970"/>
                    <a:pt x="93384" y="37777"/>
                  </a:cubicBezTo>
                  <a:cubicBezTo>
                    <a:pt x="97163" y="61943"/>
                    <a:pt x="80183" y="84673"/>
                    <a:pt x="55431" y="88541"/>
                  </a:cubicBezTo>
                  <a:cubicBezTo>
                    <a:pt x="53035" y="88913"/>
                    <a:pt x="50622" y="89109"/>
                    <a:pt x="48209" y="89109"/>
                  </a:cubicBezTo>
                  <a:cubicBezTo>
                    <a:pt x="26332" y="89109"/>
                    <a:pt x="7204" y="73583"/>
                    <a:pt x="3780" y="51794"/>
                  </a:cubicBezTo>
                  <a:cubicBezTo>
                    <a:pt x="0" y="27610"/>
                    <a:pt x="16999" y="4880"/>
                    <a:pt x="41733" y="1012"/>
                  </a:cubicBezTo>
                  <a:cubicBezTo>
                    <a:pt x="44128" y="640"/>
                    <a:pt x="46541" y="445"/>
                    <a:pt x="48954" y="445"/>
                  </a:cubicBezTo>
                  <a:close/>
                  <a:moveTo>
                    <a:pt x="48954" y="1"/>
                  </a:moveTo>
                  <a:cubicBezTo>
                    <a:pt x="46524" y="1"/>
                    <a:pt x="44075" y="196"/>
                    <a:pt x="41662" y="569"/>
                  </a:cubicBezTo>
                  <a:cubicBezTo>
                    <a:pt x="35629" y="1509"/>
                    <a:pt x="29827" y="3621"/>
                    <a:pt x="24610" y="6797"/>
                  </a:cubicBezTo>
                  <a:cubicBezTo>
                    <a:pt x="19589" y="9849"/>
                    <a:pt x="15206" y="13823"/>
                    <a:pt x="11711" y="18525"/>
                  </a:cubicBezTo>
                  <a:cubicBezTo>
                    <a:pt x="8216" y="23174"/>
                    <a:pt x="5661" y="28461"/>
                    <a:pt x="4206" y="34086"/>
                  </a:cubicBezTo>
                  <a:cubicBezTo>
                    <a:pt x="1331" y="45247"/>
                    <a:pt x="2946" y="57064"/>
                    <a:pt x="8712" y="67036"/>
                  </a:cubicBezTo>
                  <a:cubicBezTo>
                    <a:pt x="11338" y="71578"/>
                    <a:pt x="14745" y="75623"/>
                    <a:pt x="18791" y="78959"/>
                  </a:cubicBezTo>
                  <a:cubicBezTo>
                    <a:pt x="27059" y="85808"/>
                    <a:pt x="37474" y="89552"/>
                    <a:pt x="48209" y="89552"/>
                  </a:cubicBezTo>
                  <a:cubicBezTo>
                    <a:pt x="50640" y="89552"/>
                    <a:pt x="53089" y="89357"/>
                    <a:pt x="55502" y="88984"/>
                  </a:cubicBezTo>
                  <a:cubicBezTo>
                    <a:pt x="61534" y="88044"/>
                    <a:pt x="67337" y="85932"/>
                    <a:pt x="72571" y="82756"/>
                  </a:cubicBezTo>
                  <a:cubicBezTo>
                    <a:pt x="77575" y="79704"/>
                    <a:pt x="81957" y="75730"/>
                    <a:pt x="85453" y="71028"/>
                  </a:cubicBezTo>
                  <a:cubicBezTo>
                    <a:pt x="88948" y="66379"/>
                    <a:pt x="91503" y="61092"/>
                    <a:pt x="92958" y="55467"/>
                  </a:cubicBezTo>
                  <a:cubicBezTo>
                    <a:pt x="95832" y="44324"/>
                    <a:pt x="94218" y="32489"/>
                    <a:pt x="88451" y="22517"/>
                  </a:cubicBezTo>
                  <a:cubicBezTo>
                    <a:pt x="85825" y="17975"/>
                    <a:pt x="82418" y="13947"/>
                    <a:pt x="78373" y="10594"/>
                  </a:cubicBezTo>
                  <a:cubicBezTo>
                    <a:pt x="70105" y="3745"/>
                    <a:pt x="59689" y="1"/>
                    <a:pt x="48954" y="1"/>
                  </a:cubicBezTo>
                  <a:close/>
                </a:path>
              </a:pathLst>
            </a:custGeom>
            <a:noFill/>
            <a:ln w="9525" cap="flat" cmpd="sng">
              <a:solidFill>
                <a:schemeClr val="accent5">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pic>
        <p:nvPicPr>
          <p:cNvPr id="10" name="Picture 9" descr="A white text on a black background&#10;&#10;Description automatically generated">
            <a:extLst>
              <a:ext uri="{FF2B5EF4-FFF2-40B4-BE49-F238E27FC236}">
                <a16:creationId xmlns:a16="http://schemas.microsoft.com/office/drawing/2014/main" id="{CB4642AF-E467-BF98-C93A-CC640FD2F6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794" y="3958451"/>
            <a:ext cx="2422685" cy="484537"/>
          </a:xfrm>
          <a:prstGeom prst="rect">
            <a:avLst/>
          </a:prstGeom>
          <a:effectLst>
            <a:glow rad="63500">
              <a:schemeClr val="accent4">
                <a:satMod val="175000"/>
                <a:alpha val="40000"/>
              </a:schemeClr>
            </a:glow>
          </a:effectLst>
        </p:spPr>
      </p:pic>
      <p:grpSp>
        <p:nvGrpSpPr>
          <p:cNvPr id="28" name="Google Shape;6251;p132">
            <a:extLst>
              <a:ext uri="{FF2B5EF4-FFF2-40B4-BE49-F238E27FC236}">
                <a16:creationId xmlns:a16="http://schemas.microsoft.com/office/drawing/2014/main" id="{FFA439F4-3717-C6D2-718B-61B57F2E75E8}"/>
              </a:ext>
            </a:extLst>
          </p:cNvPr>
          <p:cNvGrpSpPr/>
          <p:nvPr/>
        </p:nvGrpSpPr>
        <p:grpSpPr>
          <a:xfrm>
            <a:off x="5928120" y="3582948"/>
            <a:ext cx="162896" cy="278710"/>
            <a:chOff x="7601242" y="3729267"/>
            <a:chExt cx="222566" cy="380803"/>
          </a:xfrm>
        </p:grpSpPr>
        <p:sp>
          <p:nvSpPr>
            <p:cNvPr id="29" name="Google Shape;6252;p132">
              <a:extLst>
                <a:ext uri="{FF2B5EF4-FFF2-40B4-BE49-F238E27FC236}">
                  <a16:creationId xmlns:a16="http://schemas.microsoft.com/office/drawing/2014/main" id="{9BBE1A88-5975-B6F8-B761-B29178E31D1A}"/>
                </a:ext>
              </a:extLst>
            </p:cNvPr>
            <p:cNvSpPr/>
            <p:nvPr/>
          </p:nvSpPr>
          <p:spPr>
            <a:xfrm>
              <a:off x="7601242" y="3729267"/>
              <a:ext cx="222566" cy="380803"/>
            </a:xfrm>
            <a:custGeom>
              <a:avLst/>
              <a:gdLst/>
              <a:ahLst/>
              <a:cxnLst/>
              <a:rect l="l" t="t" r="r" b="b"/>
              <a:pathLst>
                <a:path w="24478" h="41881" extrusionOk="0">
                  <a:moveTo>
                    <a:pt x="12239" y="1"/>
                  </a:moveTo>
                  <a:cubicBezTo>
                    <a:pt x="5480" y="1"/>
                    <a:pt x="0" y="5320"/>
                    <a:pt x="0" y="11875"/>
                  </a:cubicBezTo>
                  <a:cubicBezTo>
                    <a:pt x="0" y="17537"/>
                    <a:pt x="4080" y="22270"/>
                    <a:pt x="9537" y="23461"/>
                  </a:cubicBezTo>
                  <a:cubicBezTo>
                    <a:pt x="10235" y="23616"/>
                    <a:pt x="10190" y="24114"/>
                    <a:pt x="10270" y="24825"/>
                  </a:cubicBezTo>
                  <a:lnTo>
                    <a:pt x="12239" y="41881"/>
                  </a:lnTo>
                  <a:lnTo>
                    <a:pt x="14181" y="25065"/>
                  </a:lnTo>
                  <a:cubicBezTo>
                    <a:pt x="14257" y="24385"/>
                    <a:pt x="14230" y="23612"/>
                    <a:pt x="14897" y="23469"/>
                  </a:cubicBezTo>
                  <a:cubicBezTo>
                    <a:pt x="20381" y="22296"/>
                    <a:pt x="24478" y="17550"/>
                    <a:pt x="24478" y="11875"/>
                  </a:cubicBezTo>
                  <a:cubicBezTo>
                    <a:pt x="24478" y="5320"/>
                    <a:pt x="18998" y="1"/>
                    <a:pt x="12239" y="1"/>
                  </a:cubicBezTo>
                  <a:close/>
                </a:path>
              </a:pathLst>
            </a:custGeom>
            <a:noFill/>
            <a:ln w="9525"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0" name="Google Shape;6253;p132">
              <a:extLst>
                <a:ext uri="{FF2B5EF4-FFF2-40B4-BE49-F238E27FC236}">
                  <a16:creationId xmlns:a16="http://schemas.microsoft.com/office/drawing/2014/main" id="{03E6EF00-D644-73BF-098F-1920FCA3B492}"/>
                </a:ext>
              </a:extLst>
            </p:cNvPr>
            <p:cNvSpPr/>
            <p:nvPr/>
          </p:nvSpPr>
          <p:spPr>
            <a:xfrm>
              <a:off x="7621200" y="3748625"/>
              <a:ext cx="182696" cy="177276"/>
            </a:xfrm>
            <a:custGeom>
              <a:avLst/>
              <a:gdLst/>
              <a:ahLst/>
              <a:cxnLst/>
              <a:rect l="l" t="t" r="r" b="b"/>
              <a:pathLst>
                <a:path w="20093" h="19497" extrusionOk="0">
                  <a:moveTo>
                    <a:pt x="10044" y="19496"/>
                  </a:moveTo>
                  <a:cubicBezTo>
                    <a:pt x="15577" y="19496"/>
                    <a:pt x="20092" y="15119"/>
                    <a:pt x="20092" y="9751"/>
                  </a:cubicBezTo>
                  <a:cubicBezTo>
                    <a:pt x="20092" y="4378"/>
                    <a:pt x="15577" y="0"/>
                    <a:pt x="10044" y="0"/>
                  </a:cubicBezTo>
                  <a:cubicBezTo>
                    <a:pt x="4511" y="0"/>
                    <a:pt x="1" y="4378"/>
                    <a:pt x="1" y="9751"/>
                  </a:cubicBezTo>
                  <a:cubicBezTo>
                    <a:pt x="1" y="15119"/>
                    <a:pt x="4511" y="19496"/>
                    <a:pt x="10044" y="19496"/>
                  </a:cubicBezTo>
                  <a:close/>
                </a:path>
              </a:pathLst>
            </a:custGeom>
            <a:noFill/>
            <a:ln w="9525"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pic>
        <p:nvPicPr>
          <p:cNvPr id="84" name="Google Shape;4304;p130">
            <a:extLst>
              <a:ext uri="{FF2B5EF4-FFF2-40B4-BE49-F238E27FC236}">
                <a16:creationId xmlns:a16="http://schemas.microsoft.com/office/drawing/2014/main" id="{3E4E8FEC-7DBF-EA31-EC55-71498680A021}"/>
              </a:ext>
            </a:extLst>
          </p:cNvPr>
          <p:cNvPicPr preferRelativeResize="0"/>
          <p:nvPr/>
        </p:nvPicPr>
        <p:blipFill rotWithShape="1">
          <a:blip r:embed="rId4">
            <a:alphaModFix/>
          </a:blip>
          <a:srcRect t="6567" b="11945"/>
          <a:stretch/>
        </p:blipFill>
        <p:spPr>
          <a:xfrm>
            <a:off x="5203978" y="1550087"/>
            <a:ext cx="1448284" cy="1180164"/>
          </a:xfrm>
          <a:prstGeom prst="rect">
            <a:avLst/>
          </a:prstGeom>
          <a:noFill/>
          <a:ln>
            <a:noFill/>
          </a:ln>
        </p:spPr>
      </p:pic>
      <p:sp>
        <p:nvSpPr>
          <p:cNvPr id="94" name="Left Brace 93">
            <a:extLst>
              <a:ext uri="{FF2B5EF4-FFF2-40B4-BE49-F238E27FC236}">
                <a16:creationId xmlns:a16="http://schemas.microsoft.com/office/drawing/2014/main" id="{A3979597-9A0C-8BA5-4A11-9D136F50BE2B}"/>
              </a:ext>
            </a:extLst>
          </p:cNvPr>
          <p:cNvSpPr/>
          <p:nvPr/>
        </p:nvSpPr>
        <p:spPr>
          <a:xfrm>
            <a:off x="3684435" y="1487824"/>
            <a:ext cx="526269" cy="4697754"/>
          </a:xfrm>
          <a:prstGeom prst="lef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6" name="Right Brace 95">
            <a:extLst>
              <a:ext uri="{FF2B5EF4-FFF2-40B4-BE49-F238E27FC236}">
                <a16:creationId xmlns:a16="http://schemas.microsoft.com/office/drawing/2014/main" id="{9656782C-6FB5-C9AE-C946-7C2992C95278}"/>
              </a:ext>
            </a:extLst>
          </p:cNvPr>
          <p:cNvSpPr/>
          <p:nvPr/>
        </p:nvSpPr>
        <p:spPr>
          <a:xfrm>
            <a:off x="7624412" y="1415562"/>
            <a:ext cx="615121" cy="4770016"/>
          </a:xfrm>
          <a:prstGeom prst="righ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9" name="Group 38">
            <a:extLst>
              <a:ext uri="{FF2B5EF4-FFF2-40B4-BE49-F238E27FC236}">
                <a16:creationId xmlns:a16="http://schemas.microsoft.com/office/drawing/2014/main" id="{2CF77E98-86AE-9E0D-965F-6B683DB3CEDA}"/>
              </a:ext>
            </a:extLst>
          </p:cNvPr>
          <p:cNvGrpSpPr/>
          <p:nvPr/>
        </p:nvGrpSpPr>
        <p:grpSpPr>
          <a:xfrm>
            <a:off x="815922" y="3840058"/>
            <a:ext cx="2345305" cy="1714837"/>
            <a:chOff x="815922" y="3840058"/>
            <a:chExt cx="2345305" cy="1714837"/>
          </a:xfrm>
        </p:grpSpPr>
        <p:grpSp>
          <p:nvGrpSpPr>
            <p:cNvPr id="37" name="Group 36">
              <a:extLst>
                <a:ext uri="{FF2B5EF4-FFF2-40B4-BE49-F238E27FC236}">
                  <a16:creationId xmlns:a16="http://schemas.microsoft.com/office/drawing/2014/main" id="{D7FD9E34-3E1F-06F7-BFB6-61E958C485A6}"/>
                </a:ext>
              </a:extLst>
            </p:cNvPr>
            <p:cNvGrpSpPr/>
            <p:nvPr/>
          </p:nvGrpSpPr>
          <p:grpSpPr>
            <a:xfrm>
              <a:off x="2146627" y="3840058"/>
              <a:ext cx="1014600" cy="1714837"/>
              <a:chOff x="2146627" y="3840058"/>
              <a:chExt cx="1014600" cy="1714837"/>
            </a:xfrm>
          </p:grpSpPr>
          <p:sp>
            <p:nvSpPr>
              <p:cNvPr id="31" name="Google Shape;1108;p39">
                <a:extLst>
                  <a:ext uri="{FF2B5EF4-FFF2-40B4-BE49-F238E27FC236}">
                    <a16:creationId xmlns:a16="http://schemas.microsoft.com/office/drawing/2014/main" id="{AA6BEDEC-A209-369C-64F4-0CAE27C4C9E1}"/>
                  </a:ext>
                </a:extLst>
              </p:cNvPr>
              <p:cNvSpPr/>
              <p:nvPr/>
            </p:nvSpPr>
            <p:spPr>
              <a:xfrm rot="16200000">
                <a:off x="2146477" y="4540145"/>
                <a:ext cx="1014900" cy="10146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 name="Google Shape;1129;p39">
                <a:extLst>
                  <a:ext uri="{FF2B5EF4-FFF2-40B4-BE49-F238E27FC236}">
                    <a16:creationId xmlns:a16="http://schemas.microsoft.com/office/drawing/2014/main" id="{EB55E248-744A-90C1-14D3-6A196F7225EE}"/>
                  </a:ext>
                </a:extLst>
              </p:cNvPr>
              <p:cNvCxnSpPr>
                <a:endCxn id="31" idx="6"/>
              </p:cNvCxnSpPr>
              <p:nvPr/>
            </p:nvCxnSpPr>
            <p:spPr>
              <a:xfrm flipH="1">
                <a:off x="2654027" y="3840058"/>
                <a:ext cx="459900" cy="699900"/>
              </a:xfrm>
              <a:prstGeom prst="bentConnector2">
                <a:avLst/>
              </a:prstGeom>
              <a:noFill/>
              <a:ln w="9525" cap="flat" cmpd="sng">
                <a:solidFill>
                  <a:schemeClr val="lt1"/>
                </a:solidFill>
                <a:prstDash val="solid"/>
                <a:round/>
                <a:headEnd type="none" w="med" len="med"/>
                <a:tailEnd type="none" w="med" len="med"/>
              </a:ln>
            </p:spPr>
          </p:cxnSp>
          <p:grpSp>
            <p:nvGrpSpPr>
              <p:cNvPr id="90" name="Google Shape;12592;p139">
                <a:extLst>
                  <a:ext uri="{FF2B5EF4-FFF2-40B4-BE49-F238E27FC236}">
                    <a16:creationId xmlns:a16="http://schemas.microsoft.com/office/drawing/2014/main" id="{60BDFBD8-8E0A-D873-502B-CEA6E86C6148}"/>
                  </a:ext>
                </a:extLst>
              </p:cNvPr>
              <p:cNvGrpSpPr/>
              <p:nvPr/>
            </p:nvGrpSpPr>
            <p:grpSpPr>
              <a:xfrm>
                <a:off x="2409370" y="4788071"/>
                <a:ext cx="521566" cy="518746"/>
                <a:chOff x="-64401400" y="1914475"/>
                <a:chExt cx="319000" cy="317275"/>
              </a:xfrm>
              <a:solidFill>
                <a:schemeClr val="bg1"/>
              </a:solidFill>
            </p:grpSpPr>
            <p:sp>
              <p:nvSpPr>
                <p:cNvPr id="91" name="Google Shape;12593;p139">
                  <a:extLst>
                    <a:ext uri="{FF2B5EF4-FFF2-40B4-BE49-F238E27FC236}">
                      <a16:creationId xmlns:a16="http://schemas.microsoft.com/office/drawing/2014/main" id="{CCB5A674-EBE1-A3C7-3ADC-53D598A388E0}"/>
                    </a:ext>
                  </a:extLst>
                </p:cNvPr>
                <p:cNvSpPr/>
                <p:nvPr/>
              </p:nvSpPr>
              <p:spPr>
                <a:xfrm>
                  <a:off x="-64401400" y="1914475"/>
                  <a:ext cx="319000" cy="317275"/>
                </a:xfrm>
                <a:custGeom>
                  <a:avLst/>
                  <a:gdLst/>
                  <a:ahLst/>
                  <a:cxnLst/>
                  <a:rect l="l" t="t" r="r" b="b"/>
                  <a:pathLst>
                    <a:path w="12760" h="12691" extrusionOk="0">
                      <a:moveTo>
                        <a:pt x="4726" y="1317"/>
                      </a:moveTo>
                      <a:lnTo>
                        <a:pt x="4726" y="2703"/>
                      </a:lnTo>
                      <a:cubicBezTo>
                        <a:pt x="4663" y="2735"/>
                        <a:pt x="4600" y="2829"/>
                        <a:pt x="4569" y="2861"/>
                      </a:cubicBezTo>
                      <a:lnTo>
                        <a:pt x="4065" y="3554"/>
                      </a:lnTo>
                      <a:cubicBezTo>
                        <a:pt x="3970" y="3176"/>
                        <a:pt x="3907" y="2703"/>
                        <a:pt x="3907" y="2388"/>
                      </a:cubicBezTo>
                      <a:cubicBezTo>
                        <a:pt x="3876" y="1947"/>
                        <a:pt x="3970" y="1632"/>
                        <a:pt x="4222" y="1475"/>
                      </a:cubicBezTo>
                      <a:cubicBezTo>
                        <a:pt x="4348" y="1349"/>
                        <a:pt x="4537" y="1317"/>
                        <a:pt x="4726" y="1317"/>
                      </a:cubicBezTo>
                      <a:close/>
                      <a:moveTo>
                        <a:pt x="7046" y="813"/>
                      </a:moveTo>
                      <a:cubicBezTo>
                        <a:pt x="7507" y="813"/>
                        <a:pt x="7937" y="916"/>
                        <a:pt x="8286" y="1128"/>
                      </a:cubicBezTo>
                      <a:cubicBezTo>
                        <a:pt x="8759" y="1412"/>
                        <a:pt x="8979" y="1821"/>
                        <a:pt x="8948" y="2420"/>
                      </a:cubicBezTo>
                      <a:cubicBezTo>
                        <a:pt x="8948" y="2703"/>
                        <a:pt x="8853" y="3113"/>
                        <a:pt x="8790" y="3554"/>
                      </a:cubicBezTo>
                      <a:lnTo>
                        <a:pt x="8286" y="2861"/>
                      </a:lnTo>
                      <a:cubicBezTo>
                        <a:pt x="8066" y="2609"/>
                        <a:pt x="7814" y="2451"/>
                        <a:pt x="7499" y="2451"/>
                      </a:cubicBezTo>
                      <a:lnTo>
                        <a:pt x="5514" y="2451"/>
                      </a:lnTo>
                      <a:lnTo>
                        <a:pt x="5514" y="1160"/>
                      </a:lnTo>
                      <a:cubicBezTo>
                        <a:pt x="6020" y="931"/>
                        <a:pt x="6551" y="813"/>
                        <a:pt x="7046" y="813"/>
                      </a:cubicBezTo>
                      <a:close/>
                      <a:moveTo>
                        <a:pt x="7530" y="3334"/>
                      </a:moveTo>
                      <a:cubicBezTo>
                        <a:pt x="7562" y="3334"/>
                        <a:pt x="7593" y="3365"/>
                        <a:pt x="7656" y="3365"/>
                      </a:cubicBezTo>
                      <a:lnTo>
                        <a:pt x="8601" y="4657"/>
                      </a:lnTo>
                      <a:cubicBezTo>
                        <a:pt x="8444" y="5917"/>
                        <a:pt x="7688" y="7177"/>
                        <a:pt x="6427" y="7177"/>
                      </a:cubicBezTo>
                      <a:cubicBezTo>
                        <a:pt x="5167" y="7177"/>
                        <a:pt x="4411" y="5980"/>
                        <a:pt x="4254" y="4657"/>
                      </a:cubicBezTo>
                      <a:lnTo>
                        <a:pt x="5199" y="3365"/>
                      </a:lnTo>
                      <a:cubicBezTo>
                        <a:pt x="5230" y="3334"/>
                        <a:pt x="5293" y="3334"/>
                        <a:pt x="5325" y="3334"/>
                      </a:cubicBezTo>
                      <a:close/>
                      <a:moveTo>
                        <a:pt x="5199" y="7681"/>
                      </a:moveTo>
                      <a:cubicBezTo>
                        <a:pt x="5608" y="7902"/>
                        <a:pt x="5986" y="8028"/>
                        <a:pt x="6427" y="8028"/>
                      </a:cubicBezTo>
                      <a:cubicBezTo>
                        <a:pt x="6869" y="8028"/>
                        <a:pt x="7310" y="7902"/>
                        <a:pt x="7688" y="7713"/>
                      </a:cubicBezTo>
                      <a:lnTo>
                        <a:pt x="7688" y="7807"/>
                      </a:lnTo>
                      <a:cubicBezTo>
                        <a:pt x="7688" y="8028"/>
                        <a:pt x="7719" y="8185"/>
                        <a:pt x="7814" y="8343"/>
                      </a:cubicBezTo>
                      <a:lnTo>
                        <a:pt x="6427" y="9634"/>
                      </a:lnTo>
                      <a:lnTo>
                        <a:pt x="5073" y="8280"/>
                      </a:lnTo>
                      <a:cubicBezTo>
                        <a:pt x="5167" y="8122"/>
                        <a:pt x="5199" y="7965"/>
                        <a:pt x="5199" y="7776"/>
                      </a:cubicBezTo>
                      <a:lnTo>
                        <a:pt x="5199" y="7681"/>
                      </a:lnTo>
                      <a:close/>
                      <a:moveTo>
                        <a:pt x="4537" y="8878"/>
                      </a:moveTo>
                      <a:lnTo>
                        <a:pt x="5829" y="10170"/>
                      </a:lnTo>
                      <a:lnTo>
                        <a:pt x="5230" y="10769"/>
                      </a:lnTo>
                      <a:lnTo>
                        <a:pt x="4065" y="9036"/>
                      </a:lnTo>
                      <a:cubicBezTo>
                        <a:pt x="4222" y="9036"/>
                        <a:pt x="4380" y="9004"/>
                        <a:pt x="4537" y="8878"/>
                      </a:cubicBezTo>
                      <a:close/>
                      <a:moveTo>
                        <a:pt x="8318" y="8878"/>
                      </a:moveTo>
                      <a:cubicBezTo>
                        <a:pt x="8475" y="8973"/>
                        <a:pt x="8633" y="9036"/>
                        <a:pt x="8790" y="9036"/>
                      </a:cubicBezTo>
                      <a:lnTo>
                        <a:pt x="7593" y="10769"/>
                      </a:lnTo>
                      <a:lnTo>
                        <a:pt x="7026" y="10170"/>
                      </a:lnTo>
                      <a:lnTo>
                        <a:pt x="8318" y="8878"/>
                      </a:lnTo>
                      <a:close/>
                      <a:moveTo>
                        <a:pt x="10460" y="9067"/>
                      </a:moveTo>
                      <a:cubicBezTo>
                        <a:pt x="11279" y="9067"/>
                        <a:pt x="11941" y="9760"/>
                        <a:pt x="11941" y="10580"/>
                      </a:cubicBezTo>
                      <a:lnTo>
                        <a:pt x="11941" y="11840"/>
                      </a:lnTo>
                      <a:lnTo>
                        <a:pt x="7814" y="11840"/>
                      </a:lnTo>
                      <a:cubicBezTo>
                        <a:pt x="7908" y="11808"/>
                        <a:pt x="8003" y="11745"/>
                        <a:pt x="8034" y="11682"/>
                      </a:cubicBezTo>
                      <a:lnTo>
                        <a:pt x="9798" y="9067"/>
                      </a:lnTo>
                      <a:close/>
                      <a:moveTo>
                        <a:pt x="3088" y="9067"/>
                      </a:moveTo>
                      <a:lnTo>
                        <a:pt x="4852" y="11651"/>
                      </a:lnTo>
                      <a:cubicBezTo>
                        <a:pt x="4915" y="11745"/>
                        <a:pt x="5041" y="11808"/>
                        <a:pt x="5167" y="11840"/>
                      </a:cubicBezTo>
                      <a:lnTo>
                        <a:pt x="5199" y="11840"/>
                      </a:lnTo>
                      <a:cubicBezTo>
                        <a:pt x="5325" y="11840"/>
                        <a:pt x="5419" y="11808"/>
                        <a:pt x="5482" y="11714"/>
                      </a:cubicBezTo>
                      <a:lnTo>
                        <a:pt x="6427" y="10769"/>
                      </a:lnTo>
                      <a:lnTo>
                        <a:pt x="7404" y="11745"/>
                      </a:lnTo>
                      <a:cubicBezTo>
                        <a:pt x="7436" y="11777"/>
                        <a:pt x="7530" y="11840"/>
                        <a:pt x="7593" y="11871"/>
                      </a:cubicBezTo>
                      <a:lnTo>
                        <a:pt x="914" y="11871"/>
                      </a:lnTo>
                      <a:lnTo>
                        <a:pt x="914" y="11840"/>
                      </a:lnTo>
                      <a:lnTo>
                        <a:pt x="914" y="10580"/>
                      </a:lnTo>
                      <a:cubicBezTo>
                        <a:pt x="914" y="9760"/>
                        <a:pt x="1576" y="9067"/>
                        <a:pt x="2395" y="9067"/>
                      </a:cubicBezTo>
                      <a:close/>
                      <a:moveTo>
                        <a:pt x="7043" y="1"/>
                      </a:moveTo>
                      <a:cubicBezTo>
                        <a:pt x="6380" y="1"/>
                        <a:pt x="5673" y="166"/>
                        <a:pt x="5010" y="498"/>
                      </a:cubicBezTo>
                      <a:cubicBezTo>
                        <a:pt x="4898" y="477"/>
                        <a:pt x="4788" y="467"/>
                        <a:pt x="4680" y="467"/>
                      </a:cubicBezTo>
                      <a:cubicBezTo>
                        <a:pt x="4300" y="467"/>
                        <a:pt x="3942" y="592"/>
                        <a:pt x="3624" y="813"/>
                      </a:cubicBezTo>
                      <a:cubicBezTo>
                        <a:pt x="3308" y="1034"/>
                        <a:pt x="2962" y="1506"/>
                        <a:pt x="2962" y="2388"/>
                      </a:cubicBezTo>
                      <a:cubicBezTo>
                        <a:pt x="2962" y="3144"/>
                        <a:pt x="3277" y="4405"/>
                        <a:pt x="3340" y="4625"/>
                      </a:cubicBezTo>
                      <a:cubicBezTo>
                        <a:pt x="3466" y="5570"/>
                        <a:pt x="3781" y="6389"/>
                        <a:pt x="4285" y="6988"/>
                      </a:cubicBezTo>
                      <a:lnTo>
                        <a:pt x="4285" y="7744"/>
                      </a:lnTo>
                      <a:cubicBezTo>
                        <a:pt x="4285" y="8028"/>
                        <a:pt x="4065" y="8248"/>
                        <a:pt x="3781" y="8248"/>
                      </a:cubicBezTo>
                      <a:lnTo>
                        <a:pt x="2332" y="8248"/>
                      </a:lnTo>
                      <a:cubicBezTo>
                        <a:pt x="1072" y="8248"/>
                        <a:pt x="0" y="9288"/>
                        <a:pt x="0" y="10580"/>
                      </a:cubicBezTo>
                      <a:lnTo>
                        <a:pt x="0" y="12281"/>
                      </a:lnTo>
                      <a:cubicBezTo>
                        <a:pt x="0" y="12501"/>
                        <a:pt x="189" y="12690"/>
                        <a:pt x="410" y="12690"/>
                      </a:cubicBezTo>
                      <a:lnTo>
                        <a:pt x="12256" y="12690"/>
                      </a:lnTo>
                      <a:cubicBezTo>
                        <a:pt x="12508" y="12690"/>
                        <a:pt x="12697" y="12501"/>
                        <a:pt x="12697" y="12281"/>
                      </a:cubicBezTo>
                      <a:lnTo>
                        <a:pt x="12697" y="10580"/>
                      </a:lnTo>
                      <a:cubicBezTo>
                        <a:pt x="12760" y="9319"/>
                        <a:pt x="11689" y="8248"/>
                        <a:pt x="10429" y="8248"/>
                      </a:cubicBezTo>
                      <a:lnTo>
                        <a:pt x="8979" y="8248"/>
                      </a:lnTo>
                      <a:cubicBezTo>
                        <a:pt x="8696" y="8248"/>
                        <a:pt x="8475" y="8028"/>
                        <a:pt x="8475" y="7744"/>
                      </a:cubicBezTo>
                      <a:lnTo>
                        <a:pt x="8475" y="6957"/>
                      </a:lnTo>
                      <a:cubicBezTo>
                        <a:pt x="8979" y="6358"/>
                        <a:pt x="9294" y="5539"/>
                        <a:pt x="9389" y="4625"/>
                      </a:cubicBezTo>
                      <a:cubicBezTo>
                        <a:pt x="9546" y="4121"/>
                        <a:pt x="9735" y="3050"/>
                        <a:pt x="9767" y="2420"/>
                      </a:cubicBezTo>
                      <a:cubicBezTo>
                        <a:pt x="9767" y="1538"/>
                        <a:pt x="9420" y="845"/>
                        <a:pt x="8664" y="404"/>
                      </a:cubicBezTo>
                      <a:cubicBezTo>
                        <a:pt x="8202" y="135"/>
                        <a:pt x="7640" y="1"/>
                        <a:pt x="704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2594;p139">
                  <a:extLst>
                    <a:ext uri="{FF2B5EF4-FFF2-40B4-BE49-F238E27FC236}">
                      <a16:creationId xmlns:a16="http://schemas.microsoft.com/office/drawing/2014/main" id="{ED297451-F162-BA8B-7BC4-6D62FEA88129}"/>
                    </a:ext>
                  </a:extLst>
                </p:cNvPr>
                <p:cNvSpPr/>
                <p:nvPr/>
              </p:nvSpPr>
              <p:spPr>
                <a:xfrm>
                  <a:off x="-64172200" y="2175800"/>
                  <a:ext cx="48850" cy="22075"/>
                </a:xfrm>
                <a:custGeom>
                  <a:avLst/>
                  <a:gdLst/>
                  <a:ahLst/>
                  <a:cxnLst/>
                  <a:rect l="l" t="t" r="r" b="b"/>
                  <a:pathLst>
                    <a:path w="1954" h="883" extrusionOk="0">
                      <a:moveTo>
                        <a:pt x="410" y="1"/>
                      </a:moveTo>
                      <a:cubicBezTo>
                        <a:pt x="158" y="1"/>
                        <a:pt x="0" y="190"/>
                        <a:pt x="0" y="442"/>
                      </a:cubicBezTo>
                      <a:cubicBezTo>
                        <a:pt x="0" y="662"/>
                        <a:pt x="221" y="883"/>
                        <a:pt x="410" y="883"/>
                      </a:cubicBezTo>
                      <a:lnTo>
                        <a:pt x="1513" y="883"/>
                      </a:lnTo>
                      <a:cubicBezTo>
                        <a:pt x="1765" y="883"/>
                        <a:pt x="1891" y="662"/>
                        <a:pt x="1891" y="442"/>
                      </a:cubicBezTo>
                      <a:cubicBezTo>
                        <a:pt x="1954" y="190"/>
                        <a:pt x="1733" y="1"/>
                        <a:pt x="151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2595;p139">
                  <a:extLst>
                    <a:ext uri="{FF2B5EF4-FFF2-40B4-BE49-F238E27FC236}">
                      <a16:creationId xmlns:a16="http://schemas.microsoft.com/office/drawing/2014/main" id="{B71E14CA-6D89-28C2-E4E2-DC9034788A76}"/>
                    </a:ext>
                  </a:extLst>
                </p:cNvPr>
                <p:cNvSpPr/>
                <p:nvPr/>
              </p:nvSpPr>
              <p:spPr>
                <a:xfrm>
                  <a:off x="-64212375" y="2210450"/>
                  <a:ext cx="5525" cy="25"/>
                </a:xfrm>
                <a:custGeom>
                  <a:avLst/>
                  <a:gdLst/>
                  <a:ahLst/>
                  <a:cxnLst/>
                  <a:rect l="l" t="t" r="r" b="b"/>
                  <a:pathLst>
                    <a:path w="221" h="1" extrusionOk="0">
                      <a:moveTo>
                        <a:pt x="1" y="1"/>
                      </a:moveTo>
                      <a:lnTo>
                        <a:pt x="221" y="1"/>
                      </a:lnTo>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0" name="TextBox 99">
              <a:extLst>
                <a:ext uri="{FF2B5EF4-FFF2-40B4-BE49-F238E27FC236}">
                  <a16:creationId xmlns:a16="http://schemas.microsoft.com/office/drawing/2014/main" id="{4EFAC42C-165C-49CA-4354-D1A084EE7D0A}"/>
                </a:ext>
              </a:extLst>
            </p:cNvPr>
            <p:cNvSpPr txBox="1"/>
            <p:nvPr/>
          </p:nvSpPr>
          <p:spPr>
            <a:xfrm>
              <a:off x="815922" y="4862727"/>
              <a:ext cx="1220014" cy="307777"/>
            </a:xfrm>
            <a:prstGeom prst="rect">
              <a:avLst/>
            </a:prstGeom>
            <a:noFill/>
          </p:spPr>
          <p:txBody>
            <a:bodyPr wrap="square" rtlCol="0">
              <a:spAutoFit/>
            </a:bodyPr>
            <a:lstStyle/>
            <a:p>
              <a:pPr algn="ctr"/>
              <a:r>
                <a:rPr lang="en-US" sz="1400" dirty="0">
                  <a:solidFill>
                    <a:schemeClr val="bg1"/>
                  </a:solidFill>
                  <a:latin typeface="Roboto" pitchFamily="2" charset="0"/>
                  <a:ea typeface="Roboto" pitchFamily="2" charset="0"/>
                </a:rPr>
                <a:t>Personal </a:t>
              </a:r>
            </a:p>
          </p:txBody>
        </p:sp>
      </p:grpSp>
      <p:grpSp>
        <p:nvGrpSpPr>
          <p:cNvPr id="46" name="Group 45">
            <a:extLst>
              <a:ext uri="{FF2B5EF4-FFF2-40B4-BE49-F238E27FC236}">
                <a16:creationId xmlns:a16="http://schemas.microsoft.com/office/drawing/2014/main" id="{54723373-E29C-66D7-FEB7-8CF3DC0DD2B2}"/>
              </a:ext>
            </a:extLst>
          </p:cNvPr>
          <p:cNvGrpSpPr/>
          <p:nvPr/>
        </p:nvGrpSpPr>
        <p:grpSpPr>
          <a:xfrm>
            <a:off x="8512191" y="1830289"/>
            <a:ext cx="3204093" cy="820397"/>
            <a:chOff x="8512191" y="1830289"/>
            <a:chExt cx="3204093" cy="820397"/>
          </a:xfrm>
        </p:grpSpPr>
        <p:grpSp>
          <p:nvGrpSpPr>
            <p:cNvPr id="105" name="Group 104">
              <a:extLst>
                <a:ext uri="{FF2B5EF4-FFF2-40B4-BE49-F238E27FC236}">
                  <a16:creationId xmlns:a16="http://schemas.microsoft.com/office/drawing/2014/main" id="{031E1EC5-EBFD-20F6-1248-91ED5035C617}"/>
                </a:ext>
              </a:extLst>
            </p:cNvPr>
            <p:cNvGrpSpPr/>
            <p:nvPr/>
          </p:nvGrpSpPr>
          <p:grpSpPr>
            <a:xfrm>
              <a:off x="8512191" y="1830289"/>
              <a:ext cx="820397" cy="820397"/>
              <a:chOff x="8512191" y="1830289"/>
              <a:chExt cx="820397" cy="820397"/>
            </a:xfrm>
          </p:grpSpPr>
          <p:sp>
            <p:nvSpPr>
              <p:cNvPr id="101" name="Oval 100">
                <a:extLst>
                  <a:ext uri="{FF2B5EF4-FFF2-40B4-BE49-F238E27FC236}">
                    <a16:creationId xmlns:a16="http://schemas.microsoft.com/office/drawing/2014/main" id="{0B84615F-005D-2436-C27E-B871FA0711A0}"/>
                  </a:ext>
                </a:extLst>
              </p:cNvPr>
              <p:cNvSpPr/>
              <p:nvPr/>
            </p:nvSpPr>
            <p:spPr>
              <a:xfrm>
                <a:off x="8512191" y="1830289"/>
                <a:ext cx="820397" cy="82039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 name="Google Shape;13861;p143">
                <a:extLst>
                  <a:ext uri="{FF2B5EF4-FFF2-40B4-BE49-F238E27FC236}">
                    <a16:creationId xmlns:a16="http://schemas.microsoft.com/office/drawing/2014/main" id="{5F044F28-06B3-04F8-F404-0D377EE8EE8D}"/>
                  </a:ext>
                </a:extLst>
              </p:cNvPr>
              <p:cNvGrpSpPr/>
              <p:nvPr/>
            </p:nvGrpSpPr>
            <p:grpSpPr>
              <a:xfrm>
                <a:off x="8629817" y="1972951"/>
                <a:ext cx="587892" cy="586347"/>
                <a:chOff x="-4570325" y="2405775"/>
                <a:chExt cx="294600" cy="293825"/>
              </a:xfrm>
              <a:solidFill>
                <a:schemeClr val="accent5">
                  <a:lumMod val="50000"/>
                </a:schemeClr>
              </a:solidFill>
            </p:grpSpPr>
            <p:sp>
              <p:nvSpPr>
                <p:cNvPr id="103" name="Google Shape;13862;p143">
                  <a:extLst>
                    <a:ext uri="{FF2B5EF4-FFF2-40B4-BE49-F238E27FC236}">
                      <a16:creationId xmlns:a16="http://schemas.microsoft.com/office/drawing/2014/main" id="{8A7F11F6-2856-BAD6-04BD-372DA40485AD}"/>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 name="Google Shape;13863;p143">
                  <a:extLst>
                    <a:ext uri="{FF2B5EF4-FFF2-40B4-BE49-F238E27FC236}">
                      <a16:creationId xmlns:a16="http://schemas.microsoft.com/office/drawing/2014/main" id="{1EA8012F-2958-55A2-09ED-30F982C07F0B}"/>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 name="Group 42">
              <a:extLst>
                <a:ext uri="{FF2B5EF4-FFF2-40B4-BE49-F238E27FC236}">
                  <a16:creationId xmlns:a16="http://schemas.microsoft.com/office/drawing/2014/main" id="{A6B69A2E-F718-BD79-ED79-92E7D2E7FEBB}"/>
                </a:ext>
              </a:extLst>
            </p:cNvPr>
            <p:cNvGrpSpPr/>
            <p:nvPr/>
          </p:nvGrpSpPr>
          <p:grpSpPr>
            <a:xfrm>
              <a:off x="9450212" y="1853032"/>
              <a:ext cx="2266072" cy="644007"/>
              <a:chOff x="9450212" y="1853032"/>
              <a:chExt cx="2266072" cy="644007"/>
            </a:xfrm>
          </p:grpSpPr>
          <p:sp>
            <p:nvSpPr>
              <p:cNvPr id="124" name="TextBox 123">
                <a:extLst>
                  <a:ext uri="{FF2B5EF4-FFF2-40B4-BE49-F238E27FC236}">
                    <a16:creationId xmlns:a16="http://schemas.microsoft.com/office/drawing/2014/main" id="{1C4A4D5E-1495-844F-CFD5-4B13C7D9A921}"/>
                  </a:ext>
                </a:extLst>
              </p:cNvPr>
              <p:cNvSpPr txBox="1"/>
              <p:nvPr/>
            </p:nvSpPr>
            <p:spPr>
              <a:xfrm>
                <a:off x="9450213" y="1853032"/>
                <a:ext cx="1590953" cy="307777"/>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External System</a:t>
                </a:r>
              </a:p>
            </p:txBody>
          </p:sp>
          <p:sp>
            <p:nvSpPr>
              <p:cNvPr id="126" name="TextBox 125">
                <a:extLst>
                  <a:ext uri="{FF2B5EF4-FFF2-40B4-BE49-F238E27FC236}">
                    <a16:creationId xmlns:a16="http://schemas.microsoft.com/office/drawing/2014/main" id="{5C47CA12-E73A-9893-A2F4-BC6841E34005}"/>
                  </a:ext>
                </a:extLst>
              </p:cNvPr>
              <p:cNvSpPr txBox="1"/>
              <p:nvPr/>
            </p:nvSpPr>
            <p:spPr>
              <a:xfrm>
                <a:off x="9450212" y="2189262"/>
                <a:ext cx="2266072" cy="307777"/>
              </a:xfrm>
              <a:prstGeom prst="rect">
                <a:avLst/>
              </a:prstGeom>
              <a:noFill/>
            </p:spPr>
            <p:txBody>
              <a:bodyPr wrap="square" rtlCol="0">
                <a:spAutoFit/>
              </a:bodyPr>
              <a:lstStyle/>
              <a:p>
                <a:r>
                  <a:rPr lang="en-US" sz="1400" dirty="0">
                    <a:solidFill>
                      <a:schemeClr val="bg1"/>
                    </a:solidFill>
                    <a:latin typeface="Roboto" pitchFamily="2" charset="0"/>
                    <a:ea typeface="Roboto" pitchFamily="2" charset="0"/>
                  </a:rPr>
                  <a:t>Bank, judicial, etc.</a:t>
                </a:r>
              </a:p>
            </p:txBody>
          </p:sp>
        </p:grpSp>
      </p:grpSp>
      <p:grpSp>
        <p:nvGrpSpPr>
          <p:cNvPr id="47" name="Group 46">
            <a:extLst>
              <a:ext uri="{FF2B5EF4-FFF2-40B4-BE49-F238E27FC236}">
                <a16:creationId xmlns:a16="http://schemas.microsoft.com/office/drawing/2014/main" id="{EE9A2040-ACE6-1B8C-585B-FDB76140A582}"/>
              </a:ext>
            </a:extLst>
          </p:cNvPr>
          <p:cNvGrpSpPr/>
          <p:nvPr/>
        </p:nvGrpSpPr>
        <p:grpSpPr>
          <a:xfrm>
            <a:off x="8512191" y="3466547"/>
            <a:ext cx="3581450" cy="887939"/>
            <a:chOff x="8512191" y="3466547"/>
            <a:chExt cx="3581450" cy="887939"/>
          </a:xfrm>
        </p:grpSpPr>
        <p:grpSp>
          <p:nvGrpSpPr>
            <p:cNvPr id="122" name="Group 121">
              <a:extLst>
                <a:ext uri="{FF2B5EF4-FFF2-40B4-BE49-F238E27FC236}">
                  <a16:creationId xmlns:a16="http://schemas.microsoft.com/office/drawing/2014/main" id="{F1BBF9B2-E450-2FD4-1872-3741B23B95DA}"/>
                </a:ext>
              </a:extLst>
            </p:cNvPr>
            <p:cNvGrpSpPr/>
            <p:nvPr/>
          </p:nvGrpSpPr>
          <p:grpSpPr>
            <a:xfrm>
              <a:off x="8512191" y="3466547"/>
              <a:ext cx="820397" cy="820397"/>
              <a:chOff x="8512191" y="3466547"/>
              <a:chExt cx="820397" cy="820397"/>
            </a:xfrm>
          </p:grpSpPr>
          <p:sp>
            <p:nvSpPr>
              <p:cNvPr id="107" name="Oval 106">
                <a:extLst>
                  <a:ext uri="{FF2B5EF4-FFF2-40B4-BE49-F238E27FC236}">
                    <a16:creationId xmlns:a16="http://schemas.microsoft.com/office/drawing/2014/main" id="{C3B9046C-AF01-5D65-1559-CA9E6A94194A}"/>
                  </a:ext>
                </a:extLst>
              </p:cNvPr>
              <p:cNvSpPr/>
              <p:nvPr/>
            </p:nvSpPr>
            <p:spPr>
              <a:xfrm>
                <a:off x="8512191" y="3466547"/>
                <a:ext cx="820397" cy="82039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9" name="Google Shape;12763;p139">
                <a:extLst>
                  <a:ext uri="{FF2B5EF4-FFF2-40B4-BE49-F238E27FC236}">
                    <a16:creationId xmlns:a16="http://schemas.microsoft.com/office/drawing/2014/main" id="{7D3DEBD5-0AB2-00DF-1AD1-A6C92D0D1309}"/>
                  </a:ext>
                </a:extLst>
              </p:cNvPr>
              <p:cNvGrpSpPr/>
              <p:nvPr/>
            </p:nvGrpSpPr>
            <p:grpSpPr>
              <a:xfrm>
                <a:off x="8638363" y="3608120"/>
                <a:ext cx="576073" cy="573026"/>
                <a:chOff x="1412450" y="1954475"/>
                <a:chExt cx="297750" cy="296175"/>
              </a:xfrm>
              <a:solidFill>
                <a:schemeClr val="accent5">
                  <a:lumMod val="50000"/>
                </a:schemeClr>
              </a:solidFill>
            </p:grpSpPr>
            <p:sp>
              <p:nvSpPr>
                <p:cNvPr id="120" name="Google Shape;12764;p139">
                  <a:extLst>
                    <a:ext uri="{FF2B5EF4-FFF2-40B4-BE49-F238E27FC236}">
                      <a16:creationId xmlns:a16="http://schemas.microsoft.com/office/drawing/2014/main" id="{CF0DD8DA-AB7B-7B85-677B-EA152FF92E57}"/>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765;p139">
                  <a:extLst>
                    <a:ext uri="{FF2B5EF4-FFF2-40B4-BE49-F238E27FC236}">
                      <a16:creationId xmlns:a16="http://schemas.microsoft.com/office/drawing/2014/main" id="{6808E8B9-3454-B6E4-9BBC-75F4AFD76668}"/>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4" name="Group 43">
              <a:extLst>
                <a:ext uri="{FF2B5EF4-FFF2-40B4-BE49-F238E27FC236}">
                  <a16:creationId xmlns:a16="http://schemas.microsoft.com/office/drawing/2014/main" id="{A69F1550-DBE5-7505-1E5F-3A36E919706E}"/>
                </a:ext>
              </a:extLst>
            </p:cNvPr>
            <p:cNvGrpSpPr/>
            <p:nvPr/>
          </p:nvGrpSpPr>
          <p:grpSpPr>
            <a:xfrm>
              <a:off x="9469761" y="3495036"/>
              <a:ext cx="2623880" cy="859450"/>
              <a:chOff x="9469761" y="3495036"/>
              <a:chExt cx="2623880" cy="859450"/>
            </a:xfrm>
          </p:grpSpPr>
          <p:sp>
            <p:nvSpPr>
              <p:cNvPr id="127" name="TextBox 126">
                <a:extLst>
                  <a:ext uri="{FF2B5EF4-FFF2-40B4-BE49-F238E27FC236}">
                    <a16:creationId xmlns:a16="http://schemas.microsoft.com/office/drawing/2014/main" id="{0DA6AE30-03FF-C954-5C33-30B7369CE36F}"/>
                  </a:ext>
                </a:extLst>
              </p:cNvPr>
              <p:cNvSpPr txBox="1"/>
              <p:nvPr/>
            </p:nvSpPr>
            <p:spPr>
              <a:xfrm>
                <a:off x="9469762" y="3495036"/>
                <a:ext cx="2623879" cy="307777"/>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Mobile-ID’s Internal System</a:t>
                </a:r>
              </a:p>
            </p:txBody>
          </p:sp>
          <p:sp>
            <p:nvSpPr>
              <p:cNvPr id="128" name="TextBox 127">
                <a:extLst>
                  <a:ext uri="{FF2B5EF4-FFF2-40B4-BE49-F238E27FC236}">
                    <a16:creationId xmlns:a16="http://schemas.microsoft.com/office/drawing/2014/main" id="{391AD7CF-1C11-AB48-7707-0453F21984E1}"/>
                  </a:ext>
                </a:extLst>
              </p:cNvPr>
              <p:cNvSpPr txBox="1"/>
              <p:nvPr/>
            </p:nvSpPr>
            <p:spPr>
              <a:xfrm>
                <a:off x="9469761" y="3831266"/>
                <a:ext cx="2331141" cy="523220"/>
              </a:xfrm>
              <a:prstGeom prst="rect">
                <a:avLst/>
              </a:prstGeom>
              <a:noFill/>
            </p:spPr>
            <p:txBody>
              <a:bodyPr wrap="square" rtlCol="0">
                <a:spAutoFit/>
              </a:bodyPr>
              <a:lstStyle/>
              <a:p>
                <a:r>
                  <a:rPr lang="en-US" sz="1400" dirty="0" err="1">
                    <a:solidFill>
                      <a:schemeClr val="bg1"/>
                    </a:solidFill>
                    <a:latin typeface="Roboto" pitchFamily="2" charset="0"/>
                    <a:ea typeface="Roboto" pitchFamily="2" charset="0"/>
                  </a:rPr>
                  <a:t>eTax</a:t>
                </a:r>
                <a:r>
                  <a:rPr lang="en-US" sz="1400" dirty="0">
                    <a:solidFill>
                      <a:schemeClr val="bg1"/>
                    </a:solidFill>
                    <a:latin typeface="Roboto" pitchFamily="2" charset="0"/>
                    <a:ea typeface="Roboto" pitchFamily="2" charset="0"/>
                  </a:rPr>
                  <a:t>, </a:t>
                </a:r>
                <a:r>
                  <a:rPr lang="en-US" sz="1400" dirty="0" err="1">
                    <a:solidFill>
                      <a:schemeClr val="bg1"/>
                    </a:solidFill>
                    <a:latin typeface="Roboto" pitchFamily="2" charset="0"/>
                    <a:ea typeface="Roboto" pitchFamily="2" charset="0"/>
                  </a:rPr>
                  <a:t>eContract</a:t>
                </a:r>
                <a:r>
                  <a:rPr lang="en-US" sz="1400" dirty="0">
                    <a:solidFill>
                      <a:schemeClr val="bg1"/>
                    </a:solidFill>
                    <a:latin typeface="Roboto" pitchFamily="2" charset="0"/>
                    <a:ea typeface="Roboto" pitchFamily="2" charset="0"/>
                  </a:rPr>
                  <a:t>, eInvoice, </a:t>
                </a:r>
                <a:r>
                  <a:rPr lang="en-US" sz="1400" dirty="0" err="1">
                    <a:solidFill>
                      <a:schemeClr val="bg1"/>
                    </a:solidFill>
                    <a:latin typeface="Roboto" pitchFamily="2" charset="0"/>
                    <a:ea typeface="Roboto" pitchFamily="2" charset="0"/>
                  </a:rPr>
                  <a:t>Qrypto</a:t>
                </a:r>
                <a:r>
                  <a:rPr lang="en-US" sz="1400" dirty="0">
                    <a:solidFill>
                      <a:schemeClr val="bg1"/>
                    </a:solidFill>
                    <a:latin typeface="Roboto" pitchFamily="2" charset="0"/>
                    <a:ea typeface="Roboto" pitchFamily="2" charset="0"/>
                  </a:rPr>
                  <a:t>, </a:t>
                </a:r>
                <a:r>
                  <a:rPr lang="en-US" sz="1400" dirty="0" err="1">
                    <a:solidFill>
                      <a:schemeClr val="bg1"/>
                    </a:solidFill>
                    <a:latin typeface="Roboto" pitchFamily="2" charset="0"/>
                    <a:ea typeface="Roboto" pitchFamily="2" charset="0"/>
                  </a:rPr>
                  <a:t>CheckID</a:t>
                </a:r>
                <a:r>
                  <a:rPr lang="en-US" sz="1400" dirty="0">
                    <a:solidFill>
                      <a:schemeClr val="bg1"/>
                    </a:solidFill>
                    <a:latin typeface="Roboto" pitchFamily="2" charset="0"/>
                    <a:ea typeface="Roboto" pitchFamily="2" charset="0"/>
                  </a:rPr>
                  <a:t>, </a:t>
                </a:r>
                <a:r>
                  <a:rPr lang="en-US" sz="1400" dirty="0" err="1">
                    <a:solidFill>
                      <a:schemeClr val="bg1"/>
                    </a:solidFill>
                    <a:latin typeface="Roboto" pitchFamily="2" charset="0"/>
                    <a:ea typeface="Roboto" pitchFamily="2" charset="0"/>
                  </a:rPr>
                  <a:t>eKYC</a:t>
                </a:r>
                <a:r>
                  <a:rPr lang="en-US" sz="1400" dirty="0">
                    <a:solidFill>
                      <a:schemeClr val="bg1"/>
                    </a:solidFill>
                    <a:latin typeface="Roboto" pitchFamily="2" charset="0"/>
                    <a:ea typeface="Roboto" pitchFamily="2" charset="0"/>
                  </a:rPr>
                  <a:t>, etc.</a:t>
                </a:r>
              </a:p>
            </p:txBody>
          </p:sp>
        </p:grpSp>
      </p:grpSp>
      <p:grpSp>
        <p:nvGrpSpPr>
          <p:cNvPr id="48" name="Group 47">
            <a:extLst>
              <a:ext uri="{FF2B5EF4-FFF2-40B4-BE49-F238E27FC236}">
                <a16:creationId xmlns:a16="http://schemas.microsoft.com/office/drawing/2014/main" id="{FB7C4ACC-DBE6-2F10-BA45-D686AEA775FB}"/>
              </a:ext>
            </a:extLst>
          </p:cNvPr>
          <p:cNvGrpSpPr/>
          <p:nvPr/>
        </p:nvGrpSpPr>
        <p:grpSpPr>
          <a:xfrm>
            <a:off x="8512191" y="5085374"/>
            <a:ext cx="3204093" cy="859450"/>
            <a:chOff x="8512191" y="5085374"/>
            <a:chExt cx="3204093" cy="859450"/>
          </a:xfrm>
        </p:grpSpPr>
        <p:grpSp>
          <p:nvGrpSpPr>
            <p:cNvPr id="123" name="Group 122">
              <a:extLst>
                <a:ext uri="{FF2B5EF4-FFF2-40B4-BE49-F238E27FC236}">
                  <a16:creationId xmlns:a16="http://schemas.microsoft.com/office/drawing/2014/main" id="{9FC747C2-6590-B05D-A975-EC3931C24B51}"/>
                </a:ext>
              </a:extLst>
            </p:cNvPr>
            <p:cNvGrpSpPr/>
            <p:nvPr/>
          </p:nvGrpSpPr>
          <p:grpSpPr>
            <a:xfrm>
              <a:off x="8512191" y="5102805"/>
              <a:ext cx="820397" cy="820397"/>
              <a:chOff x="8512191" y="5102805"/>
              <a:chExt cx="820397" cy="820397"/>
            </a:xfrm>
          </p:grpSpPr>
          <p:sp>
            <p:nvSpPr>
              <p:cNvPr id="112" name="Oval 111">
                <a:extLst>
                  <a:ext uri="{FF2B5EF4-FFF2-40B4-BE49-F238E27FC236}">
                    <a16:creationId xmlns:a16="http://schemas.microsoft.com/office/drawing/2014/main" id="{0D895BFD-08FD-0F6C-7BE3-BFF2BE2A3566}"/>
                  </a:ext>
                </a:extLst>
              </p:cNvPr>
              <p:cNvSpPr/>
              <p:nvPr/>
            </p:nvSpPr>
            <p:spPr>
              <a:xfrm>
                <a:off x="8512191" y="5102805"/>
                <a:ext cx="820397" cy="82039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oogle Shape;12928;p140">
                <a:extLst>
                  <a:ext uri="{FF2B5EF4-FFF2-40B4-BE49-F238E27FC236}">
                    <a16:creationId xmlns:a16="http://schemas.microsoft.com/office/drawing/2014/main" id="{E45A32D8-132B-ED48-DA6E-AA7A15C7BBA1}"/>
                  </a:ext>
                </a:extLst>
              </p:cNvPr>
              <p:cNvGrpSpPr/>
              <p:nvPr/>
            </p:nvGrpSpPr>
            <p:grpSpPr>
              <a:xfrm>
                <a:off x="8663373" y="5208340"/>
                <a:ext cx="525610" cy="563810"/>
                <a:chOff x="-31874100" y="1939525"/>
                <a:chExt cx="271750" cy="291500"/>
              </a:xfrm>
            </p:grpSpPr>
            <p:sp>
              <p:nvSpPr>
                <p:cNvPr id="117" name="Google Shape;12929;p140">
                  <a:extLst>
                    <a:ext uri="{FF2B5EF4-FFF2-40B4-BE49-F238E27FC236}">
                      <a16:creationId xmlns:a16="http://schemas.microsoft.com/office/drawing/2014/main" id="{74AE2F5A-F5D5-7445-1359-1CF49E167CDF}"/>
                    </a:ext>
                  </a:extLst>
                </p:cNvPr>
                <p:cNvSpPr/>
                <p:nvPr/>
              </p:nvSpPr>
              <p:spPr>
                <a:xfrm>
                  <a:off x="-31874100" y="2132475"/>
                  <a:ext cx="271750" cy="98550"/>
                </a:xfrm>
                <a:custGeom>
                  <a:avLst/>
                  <a:gdLst/>
                  <a:ahLst/>
                  <a:cxnLst/>
                  <a:rect l="l" t="t" r="r" b="b"/>
                  <a:pathLst>
                    <a:path w="10870" h="3942" extrusionOk="0">
                      <a:moveTo>
                        <a:pt x="2080" y="1135"/>
                      </a:moveTo>
                      <a:lnTo>
                        <a:pt x="2300" y="1576"/>
                      </a:lnTo>
                      <a:cubicBezTo>
                        <a:pt x="2363" y="1702"/>
                        <a:pt x="2458" y="1734"/>
                        <a:pt x="2584" y="1765"/>
                      </a:cubicBezTo>
                      <a:lnTo>
                        <a:pt x="3056" y="1860"/>
                      </a:lnTo>
                      <a:lnTo>
                        <a:pt x="2710" y="2206"/>
                      </a:lnTo>
                      <a:cubicBezTo>
                        <a:pt x="2615" y="2269"/>
                        <a:pt x="2584" y="2395"/>
                        <a:pt x="2615" y="2521"/>
                      </a:cubicBezTo>
                      <a:lnTo>
                        <a:pt x="2710" y="2994"/>
                      </a:lnTo>
                      <a:lnTo>
                        <a:pt x="2269" y="2773"/>
                      </a:lnTo>
                      <a:cubicBezTo>
                        <a:pt x="2237" y="2710"/>
                        <a:pt x="2143" y="2710"/>
                        <a:pt x="2111" y="2710"/>
                      </a:cubicBezTo>
                      <a:cubicBezTo>
                        <a:pt x="2080" y="2710"/>
                        <a:pt x="1985" y="2710"/>
                        <a:pt x="1954" y="2773"/>
                      </a:cubicBezTo>
                      <a:lnTo>
                        <a:pt x="1513" y="2994"/>
                      </a:lnTo>
                      <a:lnTo>
                        <a:pt x="1607" y="2521"/>
                      </a:lnTo>
                      <a:cubicBezTo>
                        <a:pt x="1607" y="2395"/>
                        <a:pt x="1607" y="2301"/>
                        <a:pt x="1513" y="2206"/>
                      </a:cubicBezTo>
                      <a:lnTo>
                        <a:pt x="1166" y="1860"/>
                      </a:lnTo>
                      <a:lnTo>
                        <a:pt x="1639" y="1765"/>
                      </a:lnTo>
                      <a:cubicBezTo>
                        <a:pt x="1670" y="1765"/>
                        <a:pt x="1796" y="1702"/>
                        <a:pt x="1828" y="1576"/>
                      </a:cubicBezTo>
                      <a:lnTo>
                        <a:pt x="2080" y="1135"/>
                      </a:lnTo>
                      <a:close/>
                      <a:moveTo>
                        <a:pt x="5514" y="1135"/>
                      </a:moveTo>
                      <a:lnTo>
                        <a:pt x="5734" y="1576"/>
                      </a:lnTo>
                      <a:cubicBezTo>
                        <a:pt x="5766" y="1702"/>
                        <a:pt x="5892" y="1734"/>
                        <a:pt x="6018" y="1765"/>
                      </a:cubicBezTo>
                      <a:lnTo>
                        <a:pt x="6490" y="1860"/>
                      </a:lnTo>
                      <a:lnTo>
                        <a:pt x="6144" y="2206"/>
                      </a:lnTo>
                      <a:cubicBezTo>
                        <a:pt x="6049" y="2269"/>
                        <a:pt x="6018" y="2395"/>
                        <a:pt x="6049" y="2521"/>
                      </a:cubicBezTo>
                      <a:lnTo>
                        <a:pt x="6144" y="2994"/>
                      </a:lnTo>
                      <a:lnTo>
                        <a:pt x="5703" y="2773"/>
                      </a:lnTo>
                      <a:cubicBezTo>
                        <a:pt x="5671" y="2710"/>
                        <a:pt x="5577" y="2710"/>
                        <a:pt x="5545" y="2710"/>
                      </a:cubicBezTo>
                      <a:cubicBezTo>
                        <a:pt x="5514" y="2710"/>
                        <a:pt x="5419" y="2710"/>
                        <a:pt x="5388" y="2773"/>
                      </a:cubicBezTo>
                      <a:lnTo>
                        <a:pt x="4947" y="2994"/>
                      </a:lnTo>
                      <a:lnTo>
                        <a:pt x="5041" y="2521"/>
                      </a:lnTo>
                      <a:cubicBezTo>
                        <a:pt x="5041" y="2395"/>
                        <a:pt x="5041" y="2301"/>
                        <a:pt x="4947" y="2206"/>
                      </a:cubicBezTo>
                      <a:lnTo>
                        <a:pt x="4600" y="1860"/>
                      </a:lnTo>
                      <a:lnTo>
                        <a:pt x="4978" y="1765"/>
                      </a:lnTo>
                      <a:cubicBezTo>
                        <a:pt x="5104" y="1765"/>
                        <a:pt x="5199" y="1702"/>
                        <a:pt x="5262" y="1576"/>
                      </a:cubicBezTo>
                      <a:lnTo>
                        <a:pt x="5514" y="1135"/>
                      </a:lnTo>
                      <a:close/>
                      <a:moveTo>
                        <a:pt x="8916" y="1135"/>
                      </a:moveTo>
                      <a:lnTo>
                        <a:pt x="9168" y="1576"/>
                      </a:lnTo>
                      <a:cubicBezTo>
                        <a:pt x="9200" y="1702"/>
                        <a:pt x="9326" y="1734"/>
                        <a:pt x="9452" y="1765"/>
                      </a:cubicBezTo>
                      <a:lnTo>
                        <a:pt x="9924" y="1860"/>
                      </a:lnTo>
                      <a:lnTo>
                        <a:pt x="9546" y="2206"/>
                      </a:lnTo>
                      <a:cubicBezTo>
                        <a:pt x="9483" y="2269"/>
                        <a:pt x="9452" y="2395"/>
                        <a:pt x="9483" y="2521"/>
                      </a:cubicBezTo>
                      <a:lnTo>
                        <a:pt x="9546" y="2994"/>
                      </a:lnTo>
                      <a:lnTo>
                        <a:pt x="9137" y="2773"/>
                      </a:lnTo>
                      <a:cubicBezTo>
                        <a:pt x="9074" y="2710"/>
                        <a:pt x="9011" y="2710"/>
                        <a:pt x="8979" y="2710"/>
                      </a:cubicBezTo>
                      <a:cubicBezTo>
                        <a:pt x="8916" y="2710"/>
                        <a:pt x="8853" y="2710"/>
                        <a:pt x="8822" y="2773"/>
                      </a:cubicBezTo>
                      <a:lnTo>
                        <a:pt x="8381" y="2994"/>
                      </a:lnTo>
                      <a:lnTo>
                        <a:pt x="8444" y="2521"/>
                      </a:lnTo>
                      <a:cubicBezTo>
                        <a:pt x="8444" y="2395"/>
                        <a:pt x="8444" y="2301"/>
                        <a:pt x="8381" y="2206"/>
                      </a:cubicBezTo>
                      <a:lnTo>
                        <a:pt x="8034" y="1860"/>
                      </a:lnTo>
                      <a:lnTo>
                        <a:pt x="8412" y="1765"/>
                      </a:lnTo>
                      <a:cubicBezTo>
                        <a:pt x="8538" y="1765"/>
                        <a:pt x="8601" y="1702"/>
                        <a:pt x="8696" y="1576"/>
                      </a:cubicBezTo>
                      <a:lnTo>
                        <a:pt x="8916" y="1135"/>
                      </a:lnTo>
                      <a:close/>
                      <a:moveTo>
                        <a:pt x="2048" y="1"/>
                      </a:moveTo>
                      <a:cubicBezTo>
                        <a:pt x="1922" y="1"/>
                        <a:pt x="1796" y="64"/>
                        <a:pt x="1733" y="190"/>
                      </a:cubicBezTo>
                      <a:lnTo>
                        <a:pt x="1292" y="1104"/>
                      </a:lnTo>
                      <a:lnTo>
                        <a:pt x="315" y="1261"/>
                      </a:lnTo>
                      <a:cubicBezTo>
                        <a:pt x="189" y="1261"/>
                        <a:pt x="63" y="1387"/>
                        <a:pt x="32" y="1482"/>
                      </a:cubicBezTo>
                      <a:cubicBezTo>
                        <a:pt x="0" y="1608"/>
                        <a:pt x="32" y="1765"/>
                        <a:pt x="95" y="1860"/>
                      </a:cubicBezTo>
                      <a:lnTo>
                        <a:pt x="819" y="2553"/>
                      </a:lnTo>
                      <a:lnTo>
                        <a:pt x="662" y="3561"/>
                      </a:lnTo>
                      <a:cubicBezTo>
                        <a:pt x="630" y="3655"/>
                        <a:pt x="693" y="3813"/>
                        <a:pt x="788" y="3876"/>
                      </a:cubicBezTo>
                      <a:cubicBezTo>
                        <a:pt x="862" y="3913"/>
                        <a:pt x="925" y="3928"/>
                        <a:pt x="990" y="3928"/>
                      </a:cubicBezTo>
                      <a:cubicBezTo>
                        <a:pt x="1035" y="3928"/>
                        <a:pt x="1082" y="3920"/>
                        <a:pt x="1134" y="3907"/>
                      </a:cubicBezTo>
                      <a:lnTo>
                        <a:pt x="2048" y="3435"/>
                      </a:lnTo>
                      <a:lnTo>
                        <a:pt x="2962" y="3907"/>
                      </a:lnTo>
                      <a:cubicBezTo>
                        <a:pt x="2998" y="3931"/>
                        <a:pt x="3039" y="3942"/>
                        <a:pt x="3082" y="3942"/>
                      </a:cubicBezTo>
                      <a:cubicBezTo>
                        <a:pt x="3153" y="3942"/>
                        <a:pt x="3230" y="3915"/>
                        <a:pt x="3308" y="3876"/>
                      </a:cubicBezTo>
                      <a:cubicBezTo>
                        <a:pt x="3434" y="3781"/>
                        <a:pt x="3466" y="3655"/>
                        <a:pt x="3434" y="3561"/>
                      </a:cubicBezTo>
                      <a:lnTo>
                        <a:pt x="3277" y="2553"/>
                      </a:lnTo>
                      <a:lnTo>
                        <a:pt x="3749" y="2080"/>
                      </a:lnTo>
                      <a:lnTo>
                        <a:pt x="4222" y="2553"/>
                      </a:lnTo>
                      <a:lnTo>
                        <a:pt x="4064" y="3561"/>
                      </a:lnTo>
                      <a:cubicBezTo>
                        <a:pt x="4001" y="3655"/>
                        <a:pt x="4096" y="3813"/>
                        <a:pt x="4159" y="3876"/>
                      </a:cubicBezTo>
                      <a:cubicBezTo>
                        <a:pt x="4233" y="3913"/>
                        <a:pt x="4307" y="3928"/>
                        <a:pt x="4380" y="3928"/>
                      </a:cubicBezTo>
                      <a:cubicBezTo>
                        <a:pt x="4433" y="3928"/>
                        <a:pt x="4485" y="3920"/>
                        <a:pt x="4537" y="3907"/>
                      </a:cubicBezTo>
                      <a:lnTo>
                        <a:pt x="5419" y="3435"/>
                      </a:lnTo>
                      <a:lnTo>
                        <a:pt x="6333" y="3907"/>
                      </a:lnTo>
                      <a:cubicBezTo>
                        <a:pt x="6381" y="3931"/>
                        <a:pt x="6429" y="3942"/>
                        <a:pt x="6475" y="3942"/>
                      </a:cubicBezTo>
                      <a:cubicBezTo>
                        <a:pt x="6550" y="3942"/>
                        <a:pt x="6621" y="3915"/>
                        <a:pt x="6679" y="3876"/>
                      </a:cubicBezTo>
                      <a:cubicBezTo>
                        <a:pt x="6805" y="3781"/>
                        <a:pt x="6837" y="3655"/>
                        <a:pt x="6805" y="3561"/>
                      </a:cubicBezTo>
                      <a:lnTo>
                        <a:pt x="6648" y="2553"/>
                      </a:lnTo>
                      <a:lnTo>
                        <a:pt x="7120" y="2080"/>
                      </a:lnTo>
                      <a:lnTo>
                        <a:pt x="7593" y="2553"/>
                      </a:lnTo>
                      <a:lnTo>
                        <a:pt x="7435" y="3561"/>
                      </a:lnTo>
                      <a:cubicBezTo>
                        <a:pt x="7404" y="3655"/>
                        <a:pt x="7467" y="3813"/>
                        <a:pt x="7561" y="3876"/>
                      </a:cubicBezTo>
                      <a:cubicBezTo>
                        <a:pt x="7635" y="3913"/>
                        <a:pt x="7698" y="3928"/>
                        <a:pt x="7763" y="3928"/>
                      </a:cubicBezTo>
                      <a:cubicBezTo>
                        <a:pt x="7809" y="3928"/>
                        <a:pt x="7856" y="3920"/>
                        <a:pt x="7908" y="3907"/>
                      </a:cubicBezTo>
                      <a:lnTo>
                        <a:pt x="8822" y="3435"/>
                      </a:lnTo>
                      <a:lnTo>
                        <a:pt x="9735" y="3907"/>
                      </a:lnTo>
                      <a:cubicBezTo>
                        <a:pt x="9771" y="3931"/>
                        <a:pt x="9812" y="3942"/>
                        <a:pt x="9856" y="3942"/>
                      </a:cubicBezTo>
                      <a:cubicBezTo>
                        <a:pt x="9926" y="3942"/>
                        <a:pt x="10004" y="3915"/>
                        <a:pt x="10082" y="3876"/>
                      </a:cubicBezTo>
                      <a:cubicBezTo>
                        <a:pt x="10208" y="3781"/>
                        <a:pt x="10239" y="3655"/>
                        <a:pt x="10208" y="3561"/>
                      </a:cubicBezTo>
                      <a:lnTo>
                        <a:pt x="10050" y="2553"/>
                      </a:lnTo>
                      <a:lnTo>
                        <a:pt x="10743" y="1860"/>
                      </a:lnTo>
                      <a:cubicBezTo>
                        <a:pt x="10838" y="1765"/>
                        <a:pt x="10869" y="1608"/>
                        <a:pt x="10838" y="1482"/>
                      </a:cubicBezTo>
                      <a:cubicBezTo>
                        <a:pt x="10775" y="1387"/>
                        <a:pt x="10680" y="1293"/>
                        <a:pt x="10554" y="1261"/>
                      </a:cubicBezTo>
                      <a:lnTo>
                        <a:pt x="9578" y="1104"/>
                      </a:lnTo>
                      <a:lnTo>
                        <a:pt x="9137" y="190"/>
                      </a:lnTo>
                      <a:cubicBezTo>
                        <a:pt x="9105" y="64"/>
                        <a:pt x="8979" y="1"/>
                        <a:pt x="8822" y="1"/>
                      </a:cubicBezTo>
                      <a:cubicBezTo>
                        <a:pt x="8696" y="1"/>
                        <a:pt x="8570" y="64"/>
                        <a:pt x="8507" y="190"/>
                      </a:cubicBezTo>
                      <a:lnTo>
                        <a:pt x="8066" y="1104"/>
                      </a:lnTo>
                      <a:lnTo>
                        <a:pt x="7120" y="1261"/>
                      </a:lnTo>
                      <a:lnTo>
                        <a:pt x="6175" y="1104"/>
                      </a:lnTo>
                      <a:lnTo>
                        <a:pt x="5734" y="190"/>
                      </a:lnTo>
                      <a:cubicBezTo>
                        <a:pt x="5703" y="64"/>
                        <a:pt x="5577" y="1"/>
                        <a:pt x="5419" y="1"/>
                      </a:cubicBezTo>
                      <a:cubicBezTo>
                        <a:pt x="5262" y="1"/>
                        <a:pt x="5199" y="64"/>
                        <a:pt x="5104" y="190"/>
                      </a:cubicBezTo>
                      <a:lnTo>
                        <a:pt x="4695" y="1104"/>
                      </a:lnTo>
                      <a:lnTo>
                        <a:pt x="3749" y="1261"/>
                      </a:lnTo>
                      <a:lnTo>
                        <a:pt x="2804" y="1104"/>
                      </a:lnTo>
                      <a:lnTo>
                        <a:pt x="2363" y="190"/>
                      </a:lnTo>
                      <a:cubicBezTo>
                        <a:pt x="2332" y="64"/>
                        <a:pt x="2206" y="1"/>
                        <a:pt x="20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2930;p140">
                  <a:extLst>
                    <a:ext uri="{FF2B5EF4-FFF2-40B4-BE49-F238E27FC236}">
                      <a16:creationId xmlns:a16="http://schemas.microsoft.com/office/drawing/2014/main" id="{794C570C-367C-D05B-0D8F-75BEE5ECCD8A}"/>
                    </a:ext>
                  </a:extLst>
                </p:cNvPr>
                <p:cNvSpPr/>
                <p:nvPr/>
              </p:nvSpPr>
              <p:spPr>
                <a:xfrm>
                  <a:off x="-31830775" y="1939525"/>
                  <a:ext cx="189050" cy="189825"/>
                </a:xfrm>
                <a:custGeom>
                  <a:avLst/>
                  <a:gdLst/>
                  <a:ahLst/>
                  <a:cxnLst/>
                  <a:rect l="l" t="t" r="r" b="b"/>
                  <a:pathLst>
                    <a:path w="7562" h="7593" extrusionOk="0">
                      <a:moveTo>
                        <a:pt x="3718" y="662"/>
                      </a:moveTo>
                      <a:cubicBezTo>
                        <a:pt x="5072" y="662"/>
                        <a:pt x="6144" y="1764"/>
                        <a:pt x="6144" y="3088"/>
                      </a:cubicBezTo>
                      <a:lnTo>
                        <a:pt x="6144" y="3466"/>
                      </a:lnTo>
                      <a:lnTo>
                        <a:pt x="6081" y="3466"/>
                      </a:lnTo>
                      <a:cubicBezTo>
                        <a:pt x="5986" y="2647"/>
                        <a:pt x="5261" y="2048"/>
                        <a:pt x="4411" y="2048"/>
                      </a:cubicBezTo>
                      <a:lnTo>
                        <a:pt x="3025" y="2048"/>
                      </a:lnTo>
                      <a:cubicBezTo>
                        <a:pt x="2142" y="2048"/>
                        <a:pt x="1481" y="2678"/>
                        <a:pt x="1323" y="3466"/>
                      </a:cubicBezTo>
                      <a:lnTo>
                        <a:pt x="1292" y="3466"/>
                      </a:lnTo>
                      <a:lnTo>
                        <a:pt x="1292" y="3088"/>
                      </a:lnTo>
                      <a:cubicBezTo>
                        <a:pt x="1323" y="1764"/>
                        <a:pt x="2426" y="662"/>
                        <a:pt x="3718" y="662"/>
                      </a:cubicBezTo>
                      <a:close/>
                      <a:moveTo>
                        <a:pt x="4348" y="2773"/>
                      </a:moveTo>
                      <a:cubicBezTo>
                        <a:pt x="4915" y="2773"/>
                        <a:pt x="5387" y="3245"/>
                        <a:pt x="5387" y="3781"/>
                      </a:cubicBezTo>
                      <a:lnTo>
                        <a:pt x="5387" y="4127"/>
                      </a:lnTo>
                      <a:lnTo>
                        <a:pt x="5387" y="4127"/>
                      </a:lnTo>
                      <a:cubicBezTo>
                        <a:pt x="5153" y="4127"/>
                        <a:pt x="4907" y="4122"/>
                        <a:pt x="4820" y="4064"/>
                      </a:cubicBezTo>
                      <a:cubicBezTo>
                        <a:pt x="4789" y="4033"/>
                        <a:pt x="4757" y="3907"/>
                        <a:pt x="4757" y="3812"/>
                      </a:cubicBezTo>
                      <a:cubicBezTo>
                        <a:pt x="4757" y="3623"/>
                        <a:pt x="4600" y="3466"/>
                        <a:pt x="4411" y="3466"/>
                      </a:cubicBezTo>
                      <a:cubicBezTo>
                        <a:pt x="4190" y="3466"/>
                        <a:pt x="4033" y="3623"/>
                        <a:pt x="4033" y="3812"/>
                      </a:cubicBezTo>
                      <a:cubicBezTo>
                        <a:pt x="4033" y="3907"/>
                        <a:pt x="4033" y="4033"/>
                        <a:pt x="3970" y="4064"/>
                      </a:cubicBezTo>
                      <a:cubicBezTo>
                        <a:pt x="3907" y="4127"/>
                        <a:pt x="3789" y="4143"/>
                        <a:pt x="3643" y="4143"/>
                      </a:cubicBezTo>
                      <a:cubicBezTo>
                        <a:pt x="3497" y="4143"/>
                        <a:pt x="3324" y="4127"/>
                        <a:pt x="3151" y="4127"/>
                      </a:cubicBezTo>
                      <a:lnTo>
                        <a:pt x="1953" y="4127"/>
                      </a:lnTo>
                      <a:lnTo>
                        <a:pt x="1953" y="3781"/>
                      </a:lnTo>
                      <a:cubicBezTo>
                        <a:pt x="1953" y="3214"/>
                        <a:pt x="2426" y="2773"/>
                        <a:pt x="2993" y="2773"/>
                      </a:cubicBezTo>
                      <a:close/>
                      <a:moveTo>
                        <a:pt x="1008" y="4096"/>
                      </a:moveTo>
                      <a:cubicBezTo>
                        <a:pt x="1197" y="4096"/>
                        <a:pt x="1355" y="4253"/>
                        <a:pt x="1355" y="4442"/>
                      </a:cubicBezTo>
                      <a:lnTo>
                        <a:pt x="1355" y="5135"/>
                      </a:lnTo>
                      <a:cubicBezTo>
                        <a:pt x="1323" y="5356"/>
                        <a:pt x="1197" y="5482"/>
                        <a:pt x="1008" y="5482"/>
                      </a:cubicBezTo>
                      <a:cubicBezTo>
                        <a:pt x="819" y="5482"/>
                        <a:pt x="662" y="5324"/>
                        <a:pt x="662" y="5135"/>
                      </a:cubicBezTo>
                      <a:lnTo>
                        <a:pt x="662" y="4442"/>
                      </a:lnTo>
                      <a:cubicBezTo>
                        <a:pt x="662" y="4253"/>
                        <a:pt x="819" y="4096"/>
                        <a:pt x="1008" y="4096"/>
                      </a:cubicBezTo>
                      <a:close/>
                      <a:moveTo>
                        <a:pt x="6459" y="4127"/>
                      </a:moveTo>
                      <a:cubicBezTo>
                        <a:pt x="6648" y="4127"/>
                        <a:pt x="6805" y="4285"/>
                        <a:pt x="6805" y="4505"/>
                      </a:cubicBezTo>
                      <a:lnTo>
                        <a:pt x="6805" y="5167"/>
                      </a:lnTo>
                      <a:cubicBezTo>
                        <a:pt x="6805" y="5356"/>
                        <a:pt x="6648" y="5513"/>
                        <a:pt x="6459" y="5513"/>
                      </a:cubicBezTo>
                      <a:cubicBezTo>
                        <a:pt x="6238" y="5513"/>
                        <a:pt x="6081" y="5356"/>
                        <a:pt x="6081" y="5167"/>
                      </a:cubicBezTo>
                      <a:lnTo>
                        <a:pt x="6081" y="4505"/>
                      </a:lnTo>
                      <a:cubicBezTo>
                        <a:pt x="6081" y="4285"/>
                        <a:pt x="6238" y="4127"/>
                        <a:pt x="6459" y="4127"/>
                      </a:cubicBezTo>
                      <a:close/>
                      <a:moveTo>
                        <a:pt x="4442" y="4568"/>
                      </a:moveTo>
                      <a:cubicBezTo>
                        <a:pt x="4726" y="4757"/>
                        <a:pt x="5072" y="4820"/>
                        <a:pt x="5450" y="4820"/>
                      </a:cubicBezTo>
                      <a:lnTo>
                        <a:pt x="5450" y="5167"/>
                      </a:lnTo>
                      <a:cubicBezTo>
                        <a:pt x="5450" y="6112"/>
                        <a:pt x="4663" y="6900"/>
                        <a:pt x="3718" y="6900"/>
                      </a:cubicBezTo>
                      <a:cubicBezTo>
                        <a:pt x="2772" y="6900"/>
                        <a:pt x="2048" y="6112"/>
                        <a:pt x="2048" y="5167"/>
                      </a:cubicBezTo>
                      <a:lnTo>
                        <a:pt x="2048" y="4820"/>
                      </a:lnTo>
                      <a:lnTo>
                        <a:pt x="3214" y="4820"/>
                      </a:lnTo>
                      <a:cubicBezTo>
                        <a:pt x="3305" y="4820"/>
                        <a:pt x="3394" y="4821"/>
                        <a:pt x="3479" y="4821"/>
                      </a:cubicBezTo>
                      <a:cubicBezTo>
                        <a:pt x="3863" y="4821"/>
                        <a:pt x="4184" y="4800"/>
                        <a:pt x="4442" y="4568"/>
                      </a:cubicBezTo>
                      <a:close/>
                      <a:moveTo>
                        <a:pt x="3718" y="0"/>
                      </a:moveTo>
                      <a:cubicBezTo>
                        <a:pt x="2048" y="0"/>
                        <a:pt x="662" y="1386"/>
                        <a:pt x="662" y="3119"/>
                      </a:cubicBezTo>
                      <a:lnTo>
                        <a:pt x="662" y="3497"/>
                      </a:lnTo>
                      <a:cubicBezTo>
                        <a:pt x="252" y="3655"/>
                        <a:pt x="0" y="4033"/>
                        <a:pt x="0" y="4505"/>
                      </a:cubicBezTo>
                      <a:lnTo>
                        <a:pt x="0" y="5167"/>
                      </a:lnTo>
                      <a:cubicBezTo>
                        <a:pt x="0" y="5703"/>
                        <a:pt x="473" y="6175"/>
                        <a:pt x="1008" y="6175"/>
                      </a:cubicBezTo>
                      <a:cubicBezTo>
                        <a:pt x="1197" y="6175"/>
                        <a:pt x="1355" y="6144"/>
                        <a:pt x="1512" y="6081"/>
                      </a:cubicBezTo>
                      <a:cubicBezTo>
                        <a:pt x="1890" y="6963"/>
                        <a:pt x="2741" y="7593"/>
                        <a:pt x="3781" y="7593"/>
                      </a:cubicBezTo>
                      <a:cubicBezTo>
                        <a:pt x="4789" y="7593"/>
                        <a:pt x="5671" y="6963"/>
                        <a:pt x="6018" y="6049"/>
                      </a:cubicBezTo>
                      <a:cubicBezTo>
                        <a:pt x="6175" y="6144"/>
                        <a:pt x="6333" y="6175"/>
                        <a:pt x="6522" y="6175"/>
                      </a:cubicBezTo>
                      <a:cubicBezTo>
                        <a:pt x="7089" y="6175"/>
                        <a:pt x="7561" y="5703"/>
                        <a:pt x="7561" y="5167"/>
                      </a:cubicBezTo>
                      <a:lnTo>
                        <a:pt x="7561" y="4474"/>
                      </a:lnTo>
                      <a:cubicBezTo>
                        <a:pt x="7561" y="4064"/>
                        <a:pt x="7278" y="3655"/>
                        <a:pt x="6868" y="3497"/>
                      </a:cubicBezTo>
                      <a:lnTo>
                        <a:pt x="6868" y="3119"/>
                      </a:lnTo>
                      <a:cubicBezTo>
                        <a:pt x="6805" y="1386"/>
                        <a:pt x="5419" y="0"/>
                        <a:pt x="3718" y="0"/>
                      </a:cubicBezTo>
                      <a:close/>
                    </a:path>
                  </a:pathLst>
                </a:custGeom>
                <a:solidFill>
                  <a:schemeClr val="accent5">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5" name="Group 44">
              <a:extLst>
                <a:ext uri="{FF2B5EF4-FFF2-40B4-BE49-F238E27FC236}">
                  <a16:creationId xmlns:a16="http://schemas.microsoft.com/office/drawing/2014/main" id="{31224F5F-60D5-9462-201D-BD651787034B}"/>
                </a:ext>
              </a:extLst>
            </p:cNvPr>
            <p:cNvGrpSpPr/>
            <p:nvPr/>
          </p:nvGrpSpPr>
          <p:grpSpPr>
            <a:xfrm>
              <a:off x="9483770" y="5085374"/>
              <a:ext cx="2232514" cy="859450"/>
              <a:chOff x="9483770" y="5085374"/>
              <a:chExt cx="2232514" cy="859450"/>
            </a:xfrm>
          </p:grpSpPr>
          <p:sp>
            <p:nvSpPr>
              <p:cNvPr id="129" name="TextBox 128">
                <a:extLst>
                  <a:ext uri="{FF2B5EF4-FFF2-40B4-BE49-F238E27FC236}">
                    <a16:creationId xmlns:a16="http://schemas.microsoft.com/office/drawing/2014/main" id="{5B7F7AA6-B8B8-F73C-915A-6CD1CB0A5222}"/>
                  </a:ext>
                </a:extLst>
              </p:cNvPr>
              <p:cNvSpPr txBox="1"/>
              <p:nvPr/>
            </p:nvSpPr>
            <p:spPr>
              <a:xfrm>
                <a:off x="9483771" y="5085374"/>
                <a:ext cx="1590953" cy="307777"/>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Mobile-ID’s staff</a:t>
                </a:r>
              </a:p>
            </p:txBody>
          </p:sp>
          <p:sp>
            <p:nvSpPr>
              <p:cNvPr id="130" name="TextBox 129">
                <a:extLst>
                  <a:ext uri="{FF2B5EF4-FFF2-40B4-BE49-F238E27FC236}">
                    <a16:creationId xmlns:a16="http://schemas.microsoft.com/office/drawing/2014/main" id="{CA062ECB-0F2F-C373-35A9-9E13E3784C5A}"/>
                  </a:ext>
                </a:extLst>
              </p:cNvPr>
              <p:cNvSpPr txBox="1"/>
              <p:nvPr/>
            </p:nvSpPr>
            <p:spPr>
              <a:xfrm>
                <a:off x="9483770" y="5421604"/>
                <a:ext cx="2232514" cy="523220"/>
              </a:xfrm>
              <a:prstGeom prst="rect">
                <a:avLst/>
              </a:prstGeom>
              <a:noFill/>
            </p:spPr>
            <p:txBody>
              <a:bodyPr wrap="square" rtlCol="0">
                <a:spAutoFit/>
              </a:bodyPr>
              <a:lstStyle/>
              <a:p>
                <a:r>
                  <a:rPr lang="en-US" sz="1400" dirty="0">
                    <a:solidFill>
                      <a:schemeClr val="bg1"/>
                    </a:solidFill>
                    <a:latin typeface="Roboto" pitchFamily="2" charset="0"/>
                    <a:ea typeface="Roboto" pitchFamily="2" charset="0"/>
                  </a:rPr>
                  <a:t>Sales, Admin, customer support staff, etc.</a:t>
                </a:r>
              </a:p>
            </p:txBody>
          </p:sp>
        </p:grpSp>
      </p:grpSp>
      <p:sp>
        <p:nvSpPr>
          <p:cNvPr id="131" name="Oval 130">
            <a:extLst>
              <a:ext uri="{FF2B5EF4-FFF2-40B4-BE49-F238E27FC236}">
                <a16:creationId xmlns:a16="http://schemas.microsoft.com/office/drawing/2014/main" id="{BB828CF1-E056-2BBA-2020-169DD0242096}"/>
              </a:ext>
            </a:extLst>
          </p:cNvPr>
          <p:cNvSpPr/>
          <p:nvPr/>
        </p:nvSpPr>
        <p:spPr>
          <a:xfrm>
            <a:off x="-776676" y="-44127"/>
            <a:ext cx="1089147" cy="1063249"/>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990B0315-B960-20EB-19D2-045EEC2F0D42}"/>
              </a:ext>
            </a:extLst>
          </p:cNvPr>
          <p:cNvGrpSpPr/>
          <p:nvPr/>
        </p:nvGrpSpPr>
        <p:grpSpPr>
          <a:xfrm>
            <a:off x="787918" y="2118508"/>
            <a:ext cx="2893592" cy="1912662"/>
            <a:chOff x="787918" y="2118508"/>
            <a:chExt cx="2893592" cy="1912662"/>
          </a:xfrm>
        </p:grpSpPr>
        <p:grpSp>
          <p:nvGrpSpPr>
            <p:cNvPr id="38" name="Group 37">
              <a:extLst>
                <a:ext uri="{FF2B5EF4-FFF2-40B4-BE49-F238E27FC236}">
                  <a16:creationId xmlns:a16="http://schemas.microsoft.com/office/drawing/2014/main" id="{1C861A59-CEAC-D7AC-7043-C1B3B8C5A275}"/>
                </a:ext>
              </a:extLst>
            </p:cNvPr>
            <p:cNvGrpSpPr/>
            <p:nvPr/>
          </p:nvGrpSpPr>
          <p:grpSpPr>
            <a:xfrm>
              <a:off x="787918" y="2118508"/>
              <a:ext cx="2893592" cy="1726987"/>
              <a:chOff x="787918" y="2118508"/>
              <a:chExt cx="2893592" cy="1726987"/>
            </a:xfrm>
          </p:grpSpPr>
          <p:grpSp>
            <p:nvGrpSpPr>
              <p:cNvPr id="36" name="Group 35">
                <a:extLst>
                  <a:ext uri="{FF2B5EF4-FFF2-40B4-BE49-F238E27FC236}">
                    <a16:creationId xmlns:a16="http://schemas.microsoft.com/office/drawing/2014/main" id="{D5DA06DB-5B43-9550-1FE2-C355A26B8A14}"/>
                  </a:ext>
                </a:extLst>
              </p:cNvPr>
              <p:cNvGrpSpPr/>
              <p:nvPr/>
            </p:nvGrpSpPr>
            <p:grpSpPr>
              <a:xfrm>
                <a:off x="2146627" y="2118508"/>
                <a:ext cx="1534883" cy="1726987"/>
                <a:chOff x="2146627" y="2118508"/>
                <a:chExt cx="1534883" cy="1726987"/>
              </a:xfrm>
            </p:grpSpPr>
            <p:sp>
              <p:nvSpPr>
                <p:cNvPr id="32" name="Google Shape;1110;p39">
                  <a:extLst>
                    <a:ext uri="{FF2B5EF4-FFF2-40B4-BE49-F238E27FC236}">
                      <a16:creationId xmlns:a16="http://schemas.microsoft.com/office/drawing/2014/main" id="{586542AA-170E-3BD7-B317-11813F1A016B}"/>
                    </a:ext>
                  </a:extLst>
                </p:cNvPr>
                <p:cNvSpPr/>
                <p:nvPr/>
              </p:nvSpPr>
              <p:spPr>
                <a:xfrm rot="16200000">
                  <a:off x="2146477" y="2118658"/>
                  <a:ext cx="1014900" cy="10146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4" name="Google Shape;1130;p39">
                  <a:extLst>
                    <a:ext uri="{FF2B5EF4-FFF2-40B4-BE49-F238E27FC236}">
                      <a16:creationId xmlns:a16="http://schemas.microsoft.com/office/drawing/2014/main" id="{4A58C0A2-563E-8C50-874E-0E1CAB36B37E}"/>
                    </a:ext>
                  </a:extLst>
                </p:cNvPr>
                <p:cNvCxnSpPr>
                  <a:cxnSpLocks/>
                </p:cNvCxnSpPr>
                <p:nvPr/>
              </p:nvCxnSpPr>
              <p:spPr>
                <a:xfrm rot="10800000">
                  <a:off x="2653928" y="3142200"/>
                  <a:ext cx="1027582" cy="703295"/>
                </a:xfrm>
                <a:prstGeom prst="bentConnector2">
                  <a:avLst/>
                </a:prstGeom>
                <a:noFill/>
                <a:ln w="9525" cap="flat" cmpd="sng">
                  <a:solidFill>
                    <a:schemeClr val="lt1"/>
                  </a:solidFill>
                  <a:prstDash val="solid"/>
                  <a:round/>
                  <a:headEnd type="none" w="med" len="med"/>
                  <a:tailEnd type="none" w="med" len="med"/>
                </a:ln>
              </p:spPr>
            </p:cxnSp>
            <p:sp>
              <p:nvSpPr>
                <p:cNvPr id="86" name="Google Shape;801;p32">
                  <a:extLst>
                    <a:ext uri="{FF2B5EF4-FFF2-40B4-BE49-F238E27FC236}">
                      <a16:creationId xmlns:a16="http://schemas.microsoft.com/office/drawing/2014/main" id="{77C7D6D2-52B8-943C-F545-55DF2D25F772}"/>
                    </a:ext>
                  </a:extLst>
                </p:cNvPr>
                <p:cNvSpPr/>
                <p:nvPr/>
              </p:nvSpPr>
              <p:spPr>
                <a:xfrm>
                  <a:off x="2421351" y="2598531"/>
                  <a:ext cx="151007" cy="349251"/>
                </a:xfrm>
                <a:custGeom>
                  <a:avLst/>
                  <a:gdLst/>
                  <a:ahLst/>
                  <a:cxnLst/>
                  <a:rect l="l" t="t" r="r" b="b"/>
                  <a:pathLst>
                    <a:path w="2049" h="4739" extrusionOk="0">
                      <a:moveTo>
                        <a:pt x="1144" y="274"/>
                      </a:moveTo>
                      <a:cubicBezTo>
                        <a:pt x="1299" y="274"/>
                        <a:pt x="1453" y="405"/>
                        <a:pt x="1453" y="583"/>
                      </a:cubicBezTo>
                      <a:lnTo>
                        <a:pt x="1453" y="881"/>
                      </a:lnTo>
                      <a:cubicBezTo>
                        <a:pt x="1453" y="1155"/>
                        <a:pt x="1251" y="1345"/>
                        <a:pt x="989" y="1345"/>
                      </a:cubicBezTo>
                      <a:cubicBezTo>
                        <a:pt x="739" y="1345"/>
                        <a:pt x="537" y="1131"/>
                        <a:pt x="537" y="881"/>
                      </a:cubicBezTo>
                      <a:lnTo>
                        <a:pt x="537" y="583"/>
                      </a:lnTo>
                      <a:cubicBezTo>
                        <a:pt x="537" y="417"/>
                        <a:pt x="668" y="274"/>
                        <a:pt x="846" y="274"/>
                      </a:cubicBezTo>
                      <a:close/>
                      <a:moveTo>
                        <a:pt x="1144" y="1631"/>
                      </a:moveTo>
                      <a:lnTo>
                        <a:pt x="1144" y="1691"/>
                      </a:lnTo>
                      <a:cubicBezTo>
                        <a:pt x="1144" y="1726"/>
                        <a:pt x="1156" y="1786"/>
                        <a:pt x="1180" y="1834"/>
                      </a:cubicBezTo>
                      <a:lnTo>
                        <a:pt x="989" y="2024"/>
                      </a:lnTo>
                      <a:lnTo>
                        <a:pt x="787" y="1834"/>
                      </a:lnTo>
                      <a:cubicBezTo>
                        <a:pt x="810" y="1786"/>
                        <a:pt x="822" y="1738"/>
                        <a:pt x="822" y="1691"/>
                      </a:cubicBezTo>
                      <a:lnTo>
                        <a:pt x="822" y="1631"/>
                      </a:lnTo>
                      <a:close/>
                      <a:moveTo>
                        <a:pt x="858" y="0"/>
                      </a:moveTo>
                      <a:cubicBezTo>
                        <a:pt x="537" y="0"/>
                        <a:pt x="275" y="274"/>
                        <a:pt x="275" y="583"/>
                      </a:cubicBezTo>
                      <a:lnTo>
                        <a:pt x="275" y="881"/>
                      </a:lnTo>
                      <a:cubicBezTo>
                        <a:pt x="275" y="1119"/>
                        <a:pt x="394" y="1345"/>
                        <a:pt x="572" y="1476"/>
                      </a:cubicBezTo>
                      <a:lnTo>
                        <a:pt x="572" y="1691"/>
                      </a:lnTo>
                      <a:lnTo>
                        <a:pt x="572" y="1703"/>
                      </a:lnTo>
                      <a:lnTo>
                        <a:pt x="239" y="1881"/>
                      </a:lnTo>
                      <a:cubicBezTo>
                        <a:pt x="84" y="1953"/>
                        <a:pt x="1" y="2107"/>
                        <a:pt x="1" y="2262"/>
                      </a:cubicBezTo>
                      <a:lnTo>
                        <a:pt x="1" y="3572"/>
                      </a:lnTo>
                      <a:cubicBezTo>
                        <a:pt x="1" y="3691"/>
                        <a:pt x="25" y="3798"/>
                        <a:pt x="96" y="3905"/>
                      </a:cubicBezTo>
                      <a:lnTo>
                        <a:pt x="251" y="4132"/>
                      </a:lnTo>
                      <a:cubicBezTo>
                        <a:pt x="275" y="4167"/>
                        <a:pt x="298" y="4227"/>
                        <a:pt x="298" y="4286"/>
                      </a:cubicBezTo>
                      <a:lnTo>
                        <a:pt x="298" y="4608"/>
                      </a:lnTo>
                      <a:cubicBezTo>
                        <a:pt x="298" y="4679"/>
                        <a:pt x="358" y="4739"/>
                        <a:pt x="429" y="4739"/>
                      </a:cubicBezTo>
                      <a:cubicBezTo>
                        <a:pt x="501" y="4739"/>
                        <a:pt x="560" y="4679"/>
                        <a:pt x="560" y="4608"/>
                      </a:cubicBezTo>
                      <a:lnTo>
                        <a:pt x="560" y="4286"/>
                      </a:lnTo>
                      <a:cubicBezTo>
                        <a:pt x="560" y="4167"/>
                        <a:pt x="537" y="4072"/>
                        <a:pt x="453" y="3965"/>
                      </a:cubicBezTo>
                      <a:lnTo>
                        <a:pt x="310" y="3739"/>
                      </a:lnTo>
                      <a:cubicBezTo>
                        <a:pt x="275" y="3691"/>
                        <a:pt x="263" y="3631"/>
                        <a:pt x="263" y="3572"/>
                      </a:cubicBezTo>
                      <a:lnTo>
                        <a:pt x="263" y="2262"/>
                      </a:lnTo>
                      <a:cubicBezTo>
                        <a:pt x="263" y="2203"/>
                        <a:pt x="298" y="2143"/>
                        <a:pt x="358" y="2119"/>
                      </a:cubicBezTo>
                      <a:lnTo>
                        <a:pt x="596" y="2000"/>
                      </a:lnTo>
                      <a:lnTo>
                        <a:pt x="810" y="2227"/>
                      </a:lnTo>
                      <a:cubicBezTo>
                        <a:pt x="870" y="2286"/>
                        <a:pt x="953" y="2310"/>
                        <a:pt x="1025" y="2310"/>
                      </a:cubicBezTo>
                      <a:cubicBezTo>
                        <a:pt x="1096" y="2310"/>
                        <a:pt x="1168" y="2286"/>
                        <a:pt x="1227" y="2227"/>
                      </a:cubicBezTo>
                      <a:lnTo>
                        <a:pt x="1453" y="2000"/>
                      </a:lnTo>
                      <a:lnTo>
                        <a:pt x="1692" y="2119"/>
                      </a:lnTo>
                      <a:cubicBezTo>
                        <a:pt x="1751" y="2143"/>
                        <a:pt x="1787" y="2191"/>
                        <a:pt x="1787" y="2262"/>
                      </a:cubicBezTo>
                      <a:lnTo>
                        <a:pt x="1787" y="3572"/>
                      </a:lnTo>
                      <a:cubicBezTo>
                        <a:pt x="1787" y="3631"/>
                        <a:pt x="1763" y="3691"/>
                        <a:pt x="1739" y="3739"/>
                      </a:cubicBezTo>
                      <a:lnTo>
                        <a:pt x="1584" y="3965"/>
                      </a:lnTo>
                      <a:cubicBezTo>
                        <a:pt x="1525" y="4048"/>
                        <a:pt x="1489" y="4167"/>
                        <a:pt x="1489" y="4286"/>
                      </a:cubicBezTo>
                      <a:lnTo>
                        <a:pt x="1489" y="4608"/>
                      </a:lnTo>
                      <a:cubicBezTo>
                        <a:pt x="1489" y="4679"/>
                        <a:pt x="1549" y="4739"/>
                        <a:pt x="1620" y="4739"/>
                      </a:cubicBezTo>
                      <a:cubicBezTo>
                        <a:pt x="1692" y="4739"/>
                        <a:pt x="1751" y="4679"/>
                        <a:pt x="1751" y="4608"/>
                      </a:cubicBezTo>
                      <a:lnTo>
                        <a:pt x="1751" y="4286"/>
                      </a:lnTo>
                      <a:cubicBezTo>
                        <a:pt x="1751" y="4227"/>
                        <a:pt x="1763" y="4167"/>
                        <a:pt x="1799" y="4132"/>
                      </a:cubicBezTo>
                      <a:lnTo>
                        <a:pt x="1942" y="3905"/>
                      </a:lnTo>
                      <a:cubicBezTo>
                        <a:pt x="2001" y="3810"/>
                        <a:pt x="2049" y="3691"/>
                        <a:pt x="2049" y="3572"/>
                      </a:cubicBezTo>
                      <a:lnTo>
                        <a:pt x="2049" y="2262"/>
                      </a:lnTo>
                      <a:cubicBezTo>
                        <a:pt x="2025" y="2107"/>
                        <a:pt x="1930" y="1953"/>
                        <a:pt x="1787" y="1881"/>
                      </a:cubicBezTo>
                      <a:lnTo>
                        <a:pt x="1441" y="1703"/>
                      </a:lnTo>
                      <a:lnTo>
                        <a:pt x="1441" y="1691"/>
                      </a:lnTo>
                      <a:lnTo>
                        <a:pt x="1441" y="1476"/>
                      </a:lnTo>
                      <a:cubicBezTo>
                        <a:pt x="1620" y="1345"/>
                        <a:pt x="1739" y="1131"/>
                        <a:pt x="1739" y="881"/>
                      </a:cubicBezTo>
                      <a:lnTo>
                        <a:pt x="1739" y="583"/>
                      </a:lnTo>
                      <a:cubicBezTo>
                        <a:pt x="1739" y="262"/>
                        <a:pt x="1465" y="0"/>
                        <a:pt x="1156" y="0"/>
                      </a:cubicBezTo>
                      <a:close/>
                    </a:path>
                  </a:pathLst>
                </a:custGeom>
                <a:solidFill>
                  <a:schemeClr val="l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87" name="Google Shape;802;p32">
                  <a:extLst>
                    <a:ext uri="{FF2B5EF4-FFF2-40B4-BE49-F238E27FC236}">
                      <a16:creationId xmlns:a16="http://schemas.microsoft.com/office/drawing/2014/main" id="{5CC9F8D5-52A5-5628-1855-6B456A223AAD}"/>
                    </a:ext>
                  </a:extLst>
                </p:cNvPr>
                <p:cNvSpPr/>
                <p:nvPr/>
              </p:nvSpPr>
              <p:spPr>
                <a:xfrm>
                  <a:off x="2596898" y="2598531"/>
                  <a:ext cx="150933" cy="349251"/>
                </a:xfrm>
                <a:custGeom>
                  <a:avLst/>
                  <a:gdLst/>
                  <a:ahLst/>
                  <a:cxnLst/>
                  <a:rect l="l" t="t" r="r" b="b"/>
                  <a:pathLst>
                    <a:path w="2048" h="4739" extrusionOk="0">
                      <a:moveTo>
                        <a:pt x="1143" y="274"/>
                      </a:moveTo>
                      <a:cubicBezTo>
                        <a:pt x="1298" y="274"/>
                        <a:pt x="1453" y="405"/>
                        <a:pt x="1453" y="583"/>
                      </a:cubicBezTo>
                      <a:lnTo>
                        <a:pt x="1453" y="881"/>
                      </a:lnTo>
                      <a:cubicBezTo>
                        <a:pt x="1441" y="1155"/>
                        <a:pt x="1250" y="1345"/>
                        <a:pt x="988" y="1345"/>
                      </a:cubicBezTo>
                      <a:cubicBezTo>
                        <a:pt x="738" y="1345"/>
                        <a:pt x="536" y="1131"/>
                        <a:pt x="536" y="881"/>
                      </a:cubicBezTo>
                      <a:lnTo>
                        <a:pt x="536" y="583"/>
                      </a:lnTo>
                      <a:cubicBezTo>
                        <a:pt x="536" y="417"/>
                        <a:pt x="667" y="274"/>
                        <a:pt x="845" y="274"/>
                      </a:cubicBezTo>
                      <a:close/>
                      <a:moveTo>
                        <a:pt x="1143" y="1631"/>
                      </a:moveTo>
                      <a:lnTo>
                        <a:pt x="1143" y="1691"/>
                      </a:lnTo>
                      <a:cubicBezTo>
                        <a:pt x="1143" y="1726"/>
                        <a:pt x="1155" y="1786"/>
                        <a:pt x="1179" y="1834"/>
                      </a:cubicBezTo>
                      <a:lnTo>
                        <a:pt x="988" y="2024"/>
                      </a:lnTo>
                      <a:lnTo>
                        <a:pt x="786" y="1834"/>
                      </a:lnTo>
                      <a:cubicBezTo>
                        <a:pt x="810" y="1786"/>
                        <a:pt x="822" y="1738"/>
                        <a:pt x="822" y="1691"/>
                      </a:cubicBezTo>
                      <a:lnTo>
                        <a:pt x="822" y="1631"/>
                      </a:lnTo>
                      <a:close/>
                      <a:moveTo>
                        <a:pt x="857" y="0"/>
                      </a:moveTo>
                      <a:cubicBezTo>
                        <a:pt x="536" y="0"/>
                        <a:pt x="274" y="274"/>
                        <a:pt x="274" y="583"/>
                      </a:cubicBezTo>
                      <a:lnTo>
                        <a:pt x="274" y="881"/>
                      </a:lnTo>
                      <a:cubicBezTo>
                        <a:pt x="274" y="1119"/>
                        <a:pt x="393" y="1345"/>
                        <a:pt x="572" y="1476"/>
                      </a:cubicBezTo>
                      <a:lnTo>
                        <a:pt x="572" y="1691"/>
                      </a:lnTo>
                      <a:lnTo>
                        <a:pt x="572" y="1703"/>
                      </a:lnTo>
                      <a:lnTo>
                        <a:pt x="238" y="1881"/>
                      </a:lnTo>
                      <a:cubicBezTo>
                        <a:pt x="83" y="1953"/>
                        <a:pt x="0" y="2107"/>
                        <a:pt x="0" y="2262"/>
                      </a:cubicBezTo>
                      <a:lnTo>
                        <a:pt x="0" y="3572"/>
                      </a:lnTo>
                      <a:cubicBezTo>
                        <a:pt x="0" y="3691"/>
                        <a:pt x="24" y="3798"/>
                        <a:pt x="95" y="3905"/>
                      </a:cubicBezTo>
                      <a:lnTo>
                        <a:pt x="250" y="4132"/>
                      </a:lnTo>
                      <a:cubicBezTo>
                        <a:pt x="274" y="4167"/>
                        <a:pt x="298" y="4227"/>
                        <a:pt x="298" y="4286"/>
                      </a:cubicBezTo>
                      <a:lnTo>
                        <a:pt x="298" y="4608"/>
                      </a:lnTo>
                      <a:cubicBezTo>
                        <a:pt x="298" y="4679"/>
                        <a:pt x="357" y="4739"/>
                        <a:pt x="429" y="4739"/>
                      </a:cubicBezTo>
                      <a:cubicBezTo>
                        <a:pt x="500" y="4739"/>
                        <a:pt x="560" y="4679"/>
                        <a:pt x="560" y="4608"/>
                      </a:cubicBezTo>
                      <a:lnTo>
                        <a:pt x="560" y="4286"/>
                      </a:lnTo>
                      <a:cubicBezTo>
                        <a:pt x="560" y="4167"/>
                        <a:pt x="536" y="4072"/>
                        <a:pt x="453" y="3965"/>
                      </a:cubicBezTo>
                      <a:lnTo>
                        <a:pt x="310" y="3739"/>
                      </a:lnTo>
                      <a:cubicBezTo>
                        <a:pt x="274" y="3691"/>
                        <a:pt x="262" y="3631"/>
                        <a:pt x="262" y="3572"/>
                      </a:cubicBezTo>
                      <a:lnTo>
                        <a:pt x="262" y="2262"/>
                      </a:lnTo>
                      <a:cubicBezTo>
                        <a:pt x="262" y="2203"/>
                        <a:pt x="298" y="2143"/>
                        <a:pt x="357" y="2119"/>
                      </a:cubicBezTo>
                      <a:lnTo>
                        <a:pt x="595" y="2000"/>
                      </a:lnTo>
                      <a:lnTo>
                        <a:pt x="810" y="2227"/>
                      </a:lnTo>
                      <a:cubicBezTo>
                        <a:pt x="869" y="2286"/>
                        <a:pt x="953" y="2310"/>
                        <a:pt x="1024" y="2310"/>
                      </a:cubicBezTo>
                      <a:cubicBezTo>
                        <a:pt x="1095" y="2310"/>
                        <a:pt x="1167" y="2286"/>
                        <a:pt x="1226" y="2227"/>
                      </a:cubicBezTo>
                      <a:lnTo>
                        <a:pt x="1453" y="2000"/>
                      </a:lnTo>
                      <a:lnTo>
                        <a:pt x="1691" y="2119"/>
                      </a:lnTo>
                      <a:cubicBezTo>
                        <a:pt x="1750" y="2143"/>
                        <a:pt x="1786" y="2191"/>
                        <a:pt x="1786" y="2262"/>
                      </a:cubicBezTo>
                      <a:lnTo>
                        <a:pt x="1786" y="3572"/>
                      </a:lnTo>
                      <a:cubicBezTo>
                        <a:pt x="1786" y="3631"/>
                        <a:pt x="1762" y="3691"/>
                        <a:pt x="1738" y="3739"/>
                      </a:cubicBezTo>
                      <a:lnTo>
                        <a:pt x="1584" y="3965"/>
                      </a:lnTo>
                      <a:cubicBezTo>
                        <a:pt x="1524" y="4048"/>
                        <a:pt x="1488" y="4167"/>
                        <a:pt x="1488" y="4286"/>
                      </a:cubicBezTo>
                      <a:lnTo>
                        <a:pt x="1488" y="4608"/>
                      </a:lnTo>
                      <a:cubicBezTo>
                        <a:pt x="1488" y="4679"/>
                        <a:pt x="1548" y="4739"/>
                        <a:pt x="1619" y="4739"/>
                      </a:cubicBezTo>
                      <a:cubicBezTo>
                        <a:pt x="1691" y="4739"/>
                        <a:pt x="1750" y="4679"/>
                        <a:pt x="1750" y="4608"/>
                      </a:cubicBezTo>
                      <a:lnTo>
                        <a:pt x="1750" y="4286"/>
                      </a:lnTo>
                      <a:cubicBezTo>
                        <a:pt x="1750" y="4227"/>
                        <a:pt x="1762" y="4167"/>
                        <a:pt x="1798" y="4132"/>
                      </a:cubicBezTo>
                      <a:lnTo>
                        <a:pt x="1941" y="3905"/>
                      </a:lnTo>
                      <a:cubicBezTo>
                        <a:pt x="2000" y="3810"/>
                        <a:pt x="2048" y="3691"/>
                        <a:pt x="2048" y="3572"/>
                      </a:cubicBezTo>
                      <a:lnTo>
                        <a:pt x="2048" y="2262"/>
                      </a:lnTo>
                      <a:cubicBezTo>
                        <a:pt x="2024" y="2107"/>
                        <a:pt x="1929" y="1953"/>
                        <a:pt x="1786" y="1881"/>
                      </a:cubicBezTo>
                      <a:lnTo>
                        <a:pt x="1441" y="1703"/>
                      </a:lnTo>
                      <a:lnTo>
                        <a:pt x="1441" y="1691"/>
                      </a:lnTo>
                      <a:lnTo>
                        <a:pt x="1441" y="1476"/>
                      </a:lnTo>
                      <a:cubicBezTo>
                        <a:pt x="1619" y="1345"/>
                        <a:pt x="1738" y="1131"/>
                        <a:pt x="1738" y="881"/>
                      </a:cubicBezTo>
                      <a:lnTo>
                        <a:pt x="1738" y="583"/>
                      </a:lnTo>
                      <a:cubicBezTo>
                        <a:pt x="1738" y="262"/>
                        <a:pt x="1465" y="0"/>
                        <a:pt x="1155" y="0"/>
                      </a:cubicBezTo>
                      <a:close/>
                    </a:path>
                  </a:pathLst>
                </a:custGeom>
                <a:solidFill>
                  <a:schemeClr val="l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88" name="Google Shape;803;p32">
                  <a:extLst>
                    <a:ext uri="{FF2B5EF4-FFF2-40B4-BE49-F238E27FC236}">
                      <a16:creationId xmlns:a16="http://schemas.microsoft.com/office/drawing/2014/main" id="{FBA6AED7-9387-36AE-3485-D0A740C64AAC}"/>
                    </a:ext>
                  </a:extLst>
                </p:cNvPr>
                <p:cNvSpPr/>
                <p:nvPr/>
              </p:nvSpPr>
              <p:spPr>
                <a:xfrm>
                  <a:off x="2772371" y="2598531"/>
                  <a:ext cx="151007" cy="349251"/>
                </a:xfrm>
                <a:custGeom>
                  <a:avLst/>
                  <a:gdLst/>
                  <a:ahLst/>
                  <a:cxnLst/>
                  <a:rect l="l" t="t" r="r" b="b"/>
                  <a:pathLst>
                    <a:path w="2049" h="4739" extrusionOk="0">
                      <a:moveTo>
                        <a:pt x="1143" y="274"/>
                      </a:moveTo>
                      <a:cubicBezTo>
                        <a:pt x="1298" y="274"/>
                        <a:pt x="1453" y="405"/>
                        <a:pt x="1453" y="583"/>
                      </a:cubicBezTo>
                      <a:lnTo>
                        <a:pt x="1453" y="881"/>
                      </a:lnTo>
                      <a:cubicBezTo>
                        <a:pt x="1441" y="1155"/>
                        <a:pt x="1250" y="1345"/>
                        <a:pt x="989" y="1345"/>
                      </a:cubicBezTo>
                      <a:cubicBezTo>
                        <a:pt x="739" y="1345"/>
                        <a:pt x="536" y="1131"/>
                        <a:pt x="536" y="881"/>
                      </a:cubicBezTo>
                      <a:lnTo>
                        <a:pt x="536" y="583"/>
                      </a:lnTo>
                      <a:cubicBezTo>
                        <a:pt x="536" y="417"/>
                        <a:pt x="667" y="274"/>
                        <a:pt x="846" y="274"/>
                      </a:cubicBezTo>
                      <a:close/>
                      <a:moveTo>
                        <a:pt x="1143" y="1631"/>
                      </a:moveTo>
                      <a:lnTo>
                        <a:pt x="1143" y="1691"/>
                      </a:lnTo>
                      <a:cubicBezTo>
                        <a:pt x="1143" y="1726"/>
                        <a:pt x="1155" y="1786"/>
                        <a:pt x="1179" y="1834"/>
                      </a:cubicBezTo>
                      <a:lnTo>
                        <a:pt x="989" y="2024"/>
                      </a:lnTo>
                      <a:lnTo>
                        <a:pt x="786" y="1834"/>
                      </a:lnTo>
                      <a:cubicBezTo>
                        <a:pt x="810" y="1786"/>
                        <a:pt x="822" y="1738"/>
                        <a:pt x="822" y="1691"/>
                      </a:cubicBezTo>
                      <a:lnTo>
                        <a:pt x="822" y="1631"/>
                      </a:lnTo>
                      <a:close/>
                      <a:moveTo>
                        <a:pt x="858" y="0"/>
                      </a:moveTo>
                      <a:cubicBezTo>
                        <a:pt x="536" y="0"/>
                        <a:pt x="274" y="274"/>
                        <a:pt x="274" y="583"/>
                      </a:cubicBezTo>
                      <a:lnTo>
                        <a:pt x="274" y="881"/>
                      </a:lnTo>
                      <a:cubicBezTo>
                        <a:pt x="274" y="1119"/>
                        <a:pt x="393" y="1345"/>
                        <a:pt x="572" y="1476"/>
                      </a:cubicBezTo>
                      <a:lnTo>
                        <a:pt x="572" y="1691"/>
                      </a:lnTo>
                      <a:lnTo>
                        <a:pt x="572" y="1703"/>
                      </a:lnTo>
                      <a:lnTo>
                        <a:pt x="238" y="1881"/>
                      </a:lnTo>
                      <a:cubicBezTo>
                        <a:pt x="84" y="1953"/>
                        <a:pt x="0" y="2107"/>
                        <a:pt x="0" y="2262"/>
                      </a:cubicBezTo>
                      <a:lnTo>
                        <a:pt x="0" y="3572"/>
                      </a:lnTo>
                      <a:cubicBezTo>
                        <a:pt x="0" y="3691"/>
                        <a:pt x="24" y="3798"/>
                        <a:pt x="96" y="3905"/>
                      </a:cubicBezTo>
                      <a:lnTo>
                        <a:pt x="250" y="4132"/>
                      </a:lnTo>
                      <a:cubicBezTo>
                        <a:pt x="274" y="4167"/>
                        <a:pt x="298" y="4227"/>
                        <a:pt x="298" y="4286"/>
                      </a:cubicBezTo>
                      <a:lnTo>
                        <a:pt x="298" y="4608"/>
                      </a:lnTo>
                      <a:cubicBezTo>
                        <a:pt x="298" y="4679"/>
                        <a:pt x="358" y="4739"/>
                        <a:pt x="429" y="4739"/>
                      </a:cubicBezTo>
                      <a:cubicBezTo>
                        <a:pt x="500" y="4739"/>
                        <a:pt x="560" y="4679"/>
                        <a:pt x="560" y="4608"/>
                      </a:cubicBezTo>
                      <a:lnTo>
                        <a:pt x="560" y="4286"/>
                      </a:lnTo>
                      <a:cubicBezTo>
                        <a:pt x="560" y="4167"/>
                        <a:pt x="536" y="4072"/>
                        <a:pt x="453" y="3965"/>
                      </a:cubicBezTo>
                      <a:lnTo>
                        <a:pt x="310" y="3739"/>
                      </a:lnTo>
                      <a:cubicBezTo>
                        <a:pt x="274" y="3691"/>
                        <a:pt x="262" y="3631"/>
                        <a:pt x="262" y="3572"/>
                      </a:cubicBezTo>
                      <a:lnTo>
                        <a:pt x="262" y="2262"/>
                      </a:lnTo>
                      <a:cubicBezTo>
                        <a:pt x="262" y="2203"/>
                        <a:pt x="298" y="2143"/>
                        <a:pt x="358" y="2119"/>
                      </a:cubicBezTo>
                      <a:lnTo>
                        <a:pt x="596" y="2000"/>
                      </a:lnTo>
                      <a:lnTo>
                        <a:pt x="810" y="2227"/>
                      </a:lnTo>
                      <a:cubicBezTo>
                        <a:pt x="869" y="2286"/>
                        <a:pt x="953" y="2310"/>
                        <a:pt x="1024" y="2310"/>
                      </a:cubicBezTo>
                      <a:cubicBezTo>
                        <a:pt x="1096" y="2310"/>
                        <a:pt x="1167" y="2286"/>
                        <a:pt x="1227" y="2227"/>
                      </a:cubicBezTo>
                      <a:lnTo>
                        <a:pt x="1453" y="2000"/>
                      </a:lnTo>
                      <a:lnTo>
                        <a:pt x="1691" y="2119"/>
                      </a:lnTo>
                      <a:cubicBezTo>
                        <a:pt x="1751" y="2143"/>
                        <a:pt x="1786" y="2191"/>
                        <a:pt x="1786" y="2262"/>
                      </a:cubicBezTo>
                      <a:lnTo>
                        <a:pt x="1786" y="3572"/>
                      </a:lnTo>
                      <a:cubicBezTo>
                        <a:pt x="1786" y="3631"/>
                        <a:pt x="1762" y="3691"/>
                        <a:pt x="1739" y="3739"/>
                      </a:cubicBezTo>
                      <a:lnTo>
                        <a:pt x="1584" y="3965"/>
                      </a:lnTo>
                      <a:cubicBezTo>
                        <a:pt x="1524" y="4048"/>
                        <a:pt x="1489" y="4167"/>
                        <a:pt x="1489" y="4286"/>
                      </a:cubicBezTo>
                      <a:lnTo>
                        <a:pt x="1489" y="4608"/>
                      </a:lnTo>
                      <a:cubicBezTo>
                        <a:pt x="1489" y="4679"/>
                        <a:pt x="1548" y="4739"/>
                        <a:pt x="1620" y="4739"/>
                      </a:cubicBezTo>
                      <a:cubicBezTo>
                        <a:pt x="1691" y="4739"/>
                        <a:pt x="1751" y="4679"/>
                        <a:pt x="1751" y="4608"/>
                      </a:cubicBezTo>
                      <a:lnTo>
                        <a:pt x="1751" y="4286"/>
                      </a:lnTo>
                      <a:cubicBezTo>
                        <a:pt x="1751" y="4227"/>
                        <a:pt x="1762" y="4167"/>
                        <a:pt x="1798" y="4132"/>
                      </a:cubicBezTo>
                      <a:lnTo>
                        <a:pt x="1941" y="3905"/>
                      </a:lnTo>
                      <a:cubicBezTo>
                        <a:pt x="2001" y="3810"/>
                        <a:pt x="2048" y="3691"/>
                        <a:pt x="2048" y="3572"/>
                      </a:cubicBezTo>
                      <a:lnTo>
                        <a:pt x="2048" y="2262"/>
                      </a:lnTo>
                      <a:cubicBezTo>
                        <a:pt x="2024" y="2107"/>
                        <a:pt x="1929" y="1953"/>
                        <a:pt x="1786" y="1881"/>
                      </a:cubicBezTo>
                      <a:lnTo>
                        <a:pt x="1441" y="1703"/>
                      </a:lnTo>
                      <a:lnTo>
                        <a:pt x="1441" y="1691"/>
                      </a:lnTo>
                      <a:lnTo>
                        <a:pt x="1441" y="1476"/>
                      </a:lnTo>
                      <a:cubicBezTo>
                        <a:pt x="1620" y="1345"/>
                        <a:pt x="1739" y="1131"/>
                        <a:pt x="1739" y="881"/>
                      </a:cubicBezTo>
                      <a:lnTo>
                        <a:pt x="1739" y="583"/>
                      </a:lnTo>
                      <a:cubicBezTo>
                        <a:pt x="1739" y="262"/>
                        <a:pt x="1465" y="0"/>
                        <a:pt x="1155" y="0"/>
                      </a:cubicBezTo>
                      <a:close/>
                    </a:path>
                  </a:pathLst>
                </a:custGeom>
                <a:solidFill>
                  <a:schemeClr val="l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89" name="Google Shape;804;p32">
                  <a:extLst>
                    <a:ext uri="{FF2B5EF4-FFF2-40B4-BE49-F238E27FC236}">
                      <a16:creationId xmlns:a16="http://schemas.microsoft.com/office/drawing/2014/main" id="{ABFA44C6-5D20-4109-7C1F-5DDC106F55BA}"/>
                    </a:ext>
                  </a:extLst>
                </p:cNvPr>
                <p:cNvSpPr/>
                <p:nvPr/>
              </p:nvSpPr>
              <p:spPr>
                <a:xfrm>
                  <a:off x="2374847" y="2249280"/>
                  <a:ext cx="590612" cy="414252"/>
                </a:xfrm>
                <a:custGeom>
                  <a:avLst/>
                  <a:gdLst/>
                  <a:ahLst/>
                  <a:cxnLst/>
                  <a:rect l="l" t="t" r="r" b="b"/>
                  <a:pathLst>
                    <a:path w="8014" h="5621" extrusionOk="0">
                      <a:moveTo>
                        <a:pt x="2680" y="512"/>
                      </a:moveTo>
                      <a:lnTo>
                        <a:pt x="2680" y="512"/>
                      </a:lnTo>
                      <a:cubicBezTo>
                        <a:pt x="2477" y="691"/>
                        <a:pt x="2275" y="917"/>
                        <a:pt x="2096" y="1191"/>
                      </a:cubicBezTo>
                      <a:cubicBezTo>
                        <a:pt x="1977" y="1370"/>
                        <a:pt x="1882" y="1572"/>
                        <a:pt x="1787" y="1786"/>
                      </a:cubicBezTo>
                      <a:lnTo>
                        <a:pt x="1013" y="1786"/>
                      </a:lnTo>
                      <a:cubicBezTo>
                        <a:pt x="1430" y="1215"/>
                        <a:pt x="2013" y="774"/>
                        <a:pt x="2680" y="512"/>
                      </a:cubicBezTo>
                      <a:close/>
                      <a:moveTo>
                        <a:pt x="3870" y="274"/>
                      </a:moveTo>
                      <a:lnTo>
                        <a:pt x="3870" y="1786"/>
                      </a:lnTo>
                      <a:lnTo>
                        <a:pt x="2096" y="1786"/>
                      </a:lnTo>
                      <a:cubicBezTo>
                        <a:pt x="2513" y="917"/>
                        <a:pt x="3156" y="346"/>
                        <a:pt x="3870" y="274"/>
                      </a:cubicBezTo>
                      <a:close/>
                      <a:moveTo>
                        <a:pt x="4144" y="274"/>
                      </a:moveTo>
                      <a:cubicBezTo>
                        <a:pt x="4870" y="334"/>
                        <a:pt x="5513" y="917"/>
                        <a:pt x="5906" y="1786"/>
                      </a:cubicBezTo>
                      <a:lnTo>
                        <a:pt x="4144" y="1786"/>
                      </a:lnTo>
                      <a:lnTo>
                        <a:pt x="4144" y="274"/>
                      </a:lnTo>
                      <a:close/>
                      <a:moveTo>
                        <a:pt x="5335" y="512"/>
                      </a:moveTo>
                      <a:lnTo>
                        <a:pt x="5335" y="512"/>
                      </a:lnTo>
                      <a:cubicBezTo>
                        <a:pt x="6002" y="774"/>
                        <a:pt x="6561" y="1215"/>
                        <a:pt x="7002" y="1786"/>
                      </a:cubicBezTo>
                      <a:lnTo>
                        <a:pt x="6228" y="1786"/>
                      </a:lnTo>
                      <a:cubicBezTo>
                        <a:pt x="6133" y="1572"/>
                        <a:pt x="6025" y="1382"/>
                        <a:pt x="5906" y="1191"/>
                      </a:cubicBezTo>
                      <a:cubicBezTo>
                        <a:pt x="5728" y="917"/>
                        <a:pt x="5537" y="691"/>
                        <a:pt x="5335" y="512"/>
                      </a:cubicBezTo>
                      <a:close/>
                      <a:moveTo>
                        <a:pt x="1680" y="2048"/>
                      </a:moveTo>
                      <a:cubicBezTo>
                        <a:pt x="1465" y="2596"/>
                        <a:pt x="1358" y="3215"/>
                        <a:pt x="1346" y="3846"/>
                      </a:cubicBezTo>
                      <a:lnTo>
                        <a:pt x="287" y="3846"/>
                      </a:lnTo>
                      <a:cubicBezTo>
                        <a:pt x="310" y="3191"/>
                        <a:pt x="513" y="2572"/>
                        <a:pt x="834" y="2048"/>
                      </a:cubicBezTo>
                      <a:close/>
                      <a:moveTo>
                        <a:pt x="3870" y="2048"/>
                      </a:moveTo>
                      <a:lnTo>
                        <a:pt x="3870" y="3846"/>
                      </a:lnTo>
                      <a:lnTo>
                        <a:pt x="1620" y="3846"/>
                      </a:lnTo>
                      <a:cubicBezTo>
                        <a:pt x="1644" y="3191"/>
                        <a:pt x="1763" y="2572"/>
                        <a:pt x="1965" y="2048"/>
                      </a:cubicBezTo>
                      <a:close/>
                      <a:moveTo>
                        <a:pt x="6049" y="2048"/>
                      </a:moveTo>
                      <a:cubicBezTo>
                        <a:pt x="6252" y="2584"/>
                        <a:pt x="6371" y="3191"/>
                        <a:pt x="6383" y="3846"/>
                      </a:cubicBezTo>
                      <a:lnTo>
                        <a:pt x="4144" y="3846"/>
                      </a:lnTo>
                      <a:lnTo>
                        <a:pt x="4144" y="2048"/>
                      </a:lnTo>
                      <a:close/>
                      <a:moveTo>
                        <a:pt x="7192" y="2048"/>
                      </a:moveTo>
                      <a:cubicBezTo>
                        <a:pt x="7514" y="2584"/>
                        <a:pt x="7716" y="3191"/>
                        <a:pt x="7740" y="3846"/>
                      </a:cubicBezTo>
                      <a:lnTo>
                        <a:pt x="6668" y="3846"/>
                      </a:lnTo>
                      <a:cubicBezTo>
                        <a:pt x="6656" y="3215"/>
                        <a:pt x="6537" y="2596"/>
                        <a:pt x="6347" y="2048"/>
                      </a:cubicBezTo>
                      <a:close/>
                      <a:moveTo>
                        <a:pt x="4001" y="0"/>
                      </a:moveTo>
                      <a:cubicBezTo>
                        <a:pt x="2930" y="0"/>
                        <a:pt x="1930" y="417"/>
                        <a:pt x="1180" y="1167"/>
                      </a:cubicBezTo>
                      <a:cubicBezTo>
                        <a:pt x="418" y="1929"/>
                        <a:pt x="1" y="2929"/>
                        <a:pt x="1" y="4001"/>
                      </a:cubicBezTo>
                      <a:cubicBezTo>
                        <a:pt x="1" y="4537"/>
                        <a:pt x="108" y="5061"/>
                        <a:pt x="310" y="5537"/>
                      </a:cubicBezTo>
                      <a:cubicBezTo>
                        <a:pt x="337" y="5590"/>
                        <a:pt x="384" y="5617"/>
                        <a:pt x="436" y="5617"/>
                      </a:cubicBezTo>
                      <a:cubicBezTo>
                        <a:pt x="453" y="5617"/>
                        <a:pt x="471" y="5614"/>
                        <a:pt x="489" y="5608"/>
                      </a:cubicBezTo>
                      <a:cubicBezTo>
                        <a:pt x="560" y="5573"/>
                        <a:pt x="596" y="5501"/>
                        <a:pt x="560" y="5430"/>
                      </a:cubicBezTo>
                      <a:cubicBezTo>
                        <a:pt x="382" y="5013"/>
                        <a:pt x="298" y="4584"/>
                        <a:pt x="287" y="4132"/>
                      </a:cubicBezTo>
                      <a:lnTo>
                        <a:pt x="1334" y="4132"/>
                      </a:lnTo>
                      <a:lnTo>
                        <a:pt x="1334" y="4299"/>
                      </a:lnTo>
                      <a:cubicBezTo>
                        <a:pt x="1334" y="4370"/>
                        <a:pt x="1418" y="4430"/>
                        <a:pt x="1489" y="4430"/>
                      </a:cubicBezTo>
                      <a:cubicBezTo>
                        <a:pt x="1561" y="4430"/>
                        <a:pt x="1620" y="4358"/>
                        <a:pt x="1620" y="4287"/>
                      </a:cubicBezTo>
                      <a:lnTo>
                        <a:pt x="1620" y="4132"/>
                      </a:lnTo>
                      <a:lnTo>
                        <a:pt x="3870" y="4132"/>
                      </a:lnTo>
                      <a:lnTo>
                        <a:pt x="3870" y="4299"/>
                      </a:lnTo>
                      <a:cubicBezTo>
                        <a:pt x="3870" y="4370"/>
                        <a:pt x="3930" y="4430"/>
                        <a:pt x="4001" y="4430"/>
                      </a:cubicBezTo>
                      <a:cubicBezTo>
                        <a:pt x="4073" y="4430"/>
                        <a:pt x="4132" y="4370"/>
                        <a:pt x="4132" y="4299"/>
                      </a:cubicBezTo>
                      <a:lnTo>
                        <a:pt x="4132" y="4132"/>
                      </a:lnTo>
                      <a:lnTo>
                        <a:pt x="6383" y="4132"/>
                      </a:lnTo>
                      <a:lnTo>
                        <a:pt x="6383" y="4287"/>
                      </a:lnTo>
                      <a:cubicBezTo>
                        <a:pt x="6383" y="4358"/>
                        <a:pt x="6442" y="4430"/>
                        <a:pt x="6514" y="4430"/>
                      </a:cubicBezTo>
                      <a:cubicBezTo>
                        <a:pt x="6597" y="4430"/>
                        <a:pt x="6656" y="4370"/>
                        <a:pt x="6656" y="4299"/>
                      </a:cubicBezTo>
                      <a:lnTo>
                        <a:pt x="6656" y="4132"/>
                      </a:lnTo>
                      <a:lnTo>
                        <a:pt x="7704" y="4132"/>
                      </a:lnTo>
                      <a:cubicBezTo>
                        <a:pt x="7692" y="4584"/>
                        <a:pt x="7609" y="5013"/>
                        <a:pt x="7430" y="5430"/>
                      </a:cubicBezTo>
                      <a:cubicBezTo>
                        <a:pt x="7395" y="5501"/>
                        <a:pt x="7430" y="5573"/>
                        <a:pt x="7502" y="5608"/>
                      </a:cubicBezTo>
                      <a:cubicBezTo>
                        <a:pt x="7514" y="5608"/>
                        <a:pt x="7526" y="5620"/>
                        <a:pt x="7561" y="5620"/>
                      </a:cubicBezTo>
                      <a:cubicBezTo>
                        <a:pt x="7621" y="5620"/>
                        <a:pt x="7668" y="5596"/>
                        <a:pt x="7692" y="5537"/>
                      </a:cubicBezTo>
                      <a:cubicBezTo>
                        <a:pt x="7907" y="5037"/>
                        <a:pt x="8002" y="4525"/>
                        <a:pt x="8002" y="4001"/>
                      </a:cubicBezTo>
                      <a:cubicBezTo>
                        <a:pt x="8014" y="2929"/>
                        <a:pt x="7597" y="1917"/>
                        <a:pt x="6835" y="1167"/>
                      </a:cubicBezTo>
                      <a:cubicBezTo>
                        <a:pt x="6073" y="417"/>
                        <a:pt x="5073" y="0"/>
                        <a:pt x="4001" y="0"/>
                      </a:cubicBezTo>
                      <a:close/>
                    </a:path>
                  </a:pathLst>
                </a:custGeom>
                <a:solidFill>
                  <a:schemeClr val="l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sp>
            <p:nvSpPr>
              <p:cNvPr id="97" name="TextBox 96">
                <a:extLst>
                  <a:ext uri="{FF2B5EF4-FFF2-40B4-BE49-F238E27FC236}">
                    <a16:creationId xmlns:a16="http://schemas.microsoft.com/office/drawing/2014/main" id="{465C6A4A-158E-5DCE-8C6C-4C8F8D461EFE}"/>
                  </a:ext>
                </a:extLst>
              </p:cNvPr>
              <p:cNvSpPr txBox="1"/>
              <p:nvPr/>
            </p:nvSpPr>
            <p:spPr>
              <a:xfrm>
                <a:off x="787918" y="2465231"/>
                <a:ext cx="1220014" cy="307777"/>
              </a:xfrm>
              <a:prstGeom prst="rect">
                <a:avLst/>
              </a:prstGeom>
              <a:noFill/>
            </p:spPr>
            <p:txBody>
              <a:bodyPr wrap="square" rtlCol="0">
                <a:spAutoFit/>
              </a:bodyPr>
              <a:lstStyle/>
              <a:p>
                <a:pPr algn="ctr"/>
                <a:r>
                  <a:rPr lang="en-US" sz="1400" dirty="0">
                    <a:solidFill>
                      <a:schemeClr val="bg1"/>
                    </a:solidFill>
                    <a:latin typeface="Roboto" pitchFamily="2" charset="0"/>
                    <a:ea typeface="Roboto" pitchFamily="2" charset="0"/>
                  </a:rPr>
                  <a:t>Business</a:t>
                </a:r>
              </a:p>
            </p:txBody>
          </p:sp>
        </p:grpSp>
        <p:grpSp>
          <p:nvGrpSpPr>
            <p:cNvPr id="35" name="Group 34">
              <a:extLst>
                <a:ext uri="{FF2B5EF4-FFF2-40B4-BE49-F238E27FC236}">
                  <a16:creationId xmlns:a16="http://schemas.microsoft.com/office/drawing/2014/main" id="{438F66D9-E574-F88F-7723-6A3A79BD9D7E}"/>
                </a:ext>
              </a:extLst>
            </p:cNvPr>
            <p:cNvGrpSpPr/>
            <p:nvPr/>
          </p:nvGrpSpPr>
          <p:grpSpPr>
            <a:xfrm>
              <a:off x="1932267" y="3692146"/>
              <a:ext cx="1481439" cy="339024"/>
              <a:chOff x="1932267" y="3692146"/>
              <a:chExt cx="1481439" cy="339024"/>
            </a:xfrm>
          </p:grpSpPr>
          <p:sp>
            <p:nvSpPr>
              <p:cNvPr id="99" name="Rectangle: Rounded Corners 98">
                <a:extLst>
                  <a:ext uri="{FF2B5EF4-FFF2-40B4-BE49-F238E27FC236}">
                    <a16:creationId xmlns:a16="http://schemas.microsoft.com/office/drawing/2014/main" id="{329D3A8F-2F46-F7F8-6BCC-A9DAE030BA33}"/>
                  </a:ext>
                </a:extLst>
              </p:cNvPr>
              <p:cNvSpPr/>
              <p:nvPr/>
            </p:nvSpPr>
            <p:spPr>
              <a:xfrm>
                <a:off x="1932604" y="3692146"/>
                <a:ext cx="1481102" cy="33902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2B2CD89B-10FB-05AF-2214-9CD35E112FC8}"/>
                  </a:ext>
                </a:extLst>
              </p:cNvPr>
              <p:cNvSpPr txBox="1"/>
              <p:nvPr/>
            </p:nvSpPr>
            <p:spPr>
              <a:xfrm>
                <a:off x="1932267" y="3707698"/>
                <a:ext cx="1431075" cy="307777"/>
              </a:xfrm>
              <a:prstGeom prst="rect">
                <a:avLst/>
              </a:prstGeom>
              <a:noFill/>
            </p:spPr>
            <p:txBody>
              <a:bodyPr wrap="square" rtlCol="0">
                <a:spAutoFit/>
              </a:bodyPr>
              <a:lstStyle/>
              <a:p>
                <a:pPr algn="ctr"/>
                <a:r>
                  <a:rPr lang="en-US" sz="1400" b="1" dirty="0">
                    <a:solidFill>
                      <a:schemeClr val="accent5">
                        <a:lumMod val="50000"/>
                      </a:schemeClr>
                    </a:solidFill>
                    <a:latin typeface="Roboto" pitchFamily="2" charset="0"/>
                    <a:ea typeface="Roboto" pitchFamily="2" charset="0"/>
                  </a:rPr>
                  <a:t>CUSTOMER</a:t>
                </a:r>
              </a:p>
            </p:txBody>
          </p:sp>
        </p:grpSp>
      </p:grpSp>
      <p:sp>
        <p:nvSpPr>
          <p:cNvPr id="2" name="Rectangle 2">
            <a:extLst>
              <a:ext uri="{FF2B5EF4-FFF2-40B4-BE49-F238E27FC236}">
                <a16:creationId xmlns:a16="http://schemas.microsoft.com/office/drawing/2014/main" id="{BF25CECB-2F90-CFCF-8351-D712986D1BD5}"/>
              </a:ext>
            </a:extLst>
          </p:cNvPr>
          <p:cNvSpPr>
            <a:spLocks noChangeArrowheads="1"/>
          </p:cNvSpPr>
          <p:nvPr/>
        </p:nvSpPr>
        <p:spPr bwMode="auto">
          <a:xfrm flipV="1">
            <a:off x="7742962" y="2424370"/>
            <a:ext cx="5054679" cy="47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9" name="Object 8">
            <a:extLst>
              <a:ext uri="{FF2B5EF4-FFF2-40B4-BE49-F238E27FC236}">
                <a16:creationId xmlns:a16="http://schemas.microsoft.com/office/drawing/2014/main" id="{A703F2A5-4BCC-DBE3-E72E-EB6C58BA6003}"/>
              </a:ext>
            </a:extLst>
          </p:cNvPr>
          <p:cNvGraphicFramePr>
            <a:graphicFrameLocks noChangeAspect="1"/>
          </p:cNvGraphicFramePr>
          <p:nvPr>
            <p:extLst>
              <p:ext uri="{D42A27DB-BD31-4B8C-83A1-F6EECF244321}">
                <p14:modId xmlns:p14="http://schemas.microsoft.com/office/powerpoint/2010/main" val="1451797466"/>
              </p:ext>
            </p:extLst>
          </p:nvPr>
        </p:nvGraphicFramePr>
        <p:xfrm>
          <a:off x="4497369" y="4914774"/>
          <a:ext cx="2831410" cy="1705954"/>
        </p:xfrm>
        <a:graphic>
          <a:graphicData uri="http://schemas.openxmlformats.org/presentationml/2006/ole">
            <mc:AlternateContent xmlns:mc="http://schemas.openxmlformats.org/markup-compatibility/2006">
              <mc:Choice xmlns:v="urn:schemas-microsoft-com:vml" Requires="v">
                <p:oleObj name="Visio" r:id="rId5" imgW="9582287" imgH="5772189" progId="Visio.Drawing.15">
                  <p:embed/>
                </p:oleObj>
              </mc:Choice>
              <mc:Fallback>
                <p:oleObj name="Visio" r:id="rId5" imgW="9582287" imgH="5772189" progId="Visio.Drawing.15">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7369" y="4914774"/>
                        <a:ext cx="2831410" cy="1705954"/>
                      </a:xfrm>
                      <a:prstGeom prst="rect">
                        <a:avLst/>
                      </a:prstGeom>
                      <a:noFill/>
                    </p:spPr>
                  </p:pic>
                </p:oleObj>
              </mc:Fallback>
            </mc:AlternateContent>
          </a:graphicData>
        </a:graphic>
      </p:graphicFrame>
    </p:spTree>
    <p:extLst>
      <p:ext uri="{BB962C8B-B14F-4D97-AF65-F5344CB8AC3E}">
        <p14:creationId xmlns:p14="http://schemas.microsoft.com/office/powerpoint/2010/main" val="90123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1000"/>
                                        <p:tgtEl>
                                          <p:spTgt spid="94"/>
                                        </p:tgtEl>
                                      </p:cBhvr>
                                    </p:animEffect>
                                    <p:anim calcmode="lin" valueType="num">
                                      <p:cBhvr>
                                        <p:cTn id="8" dur="1000" fill="hold"/>
                                        <p:tgtEl>
                                          <p:spTgt spid="94"/>
                                        </p:tgtEl>
                                        <p:attrNameLst>
                                          <p:attrName>ppt_x</p:attrName>
                                        </p:attrNameLst>
                                      </p:cBhvr>
                                      <p:tavLst>
                                        <p:tav tm="0">
                                          <p:val>
                                            <p:strVal val="#ppt_x"/>
                                          </p:val>
                                        </p:tav>
                                        <p:tav tm="100000">
                                          <p:val>
                                            <p:strVal val="#ppt_x"/>
                                          </p:val>
                                        </p:tav>
                                      </p:tavLst>
                                    </p:anim>
                                    <p:anim calcmode="lin" valueType="num">
                                      <p:cBhvr>
                                        <p:cTn id="9"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1000"/>
                                        <p:tgtEl>
                                          <p:spTgt spid="40"/>
                                        </p:tgtEl>
                                      </p:cBhvr>
                                    </p:animEffect>
                                    <p:anim calcmode="lin" valueType="num">
                                      <p:cBhvr>
                                        <p:cTn id="15" dur="1000" fill="hold"/>
                                        <p:tgtEl>
                                          <p:spTgt spid="40"/>
                                        </p:tgtEl>
                                        <p:attrNameLst>
                                          <p:attrName>ppt_x</p:attrName>
                                        </p:attrNameLst>
                                      </p:cBhvr>
                                      <p:tavLst>
                                        <p:tav tm="0">
                                          <p:val>
                                            <p:strVal val="#ppt_x"/>
                                          </p:val>
                                        </p:tav>
                                        <p:tav tm="100000">
                                          <p:val>
                                            <p:strVal val="#ppt_x"/>
                                          </p:val>
                                        </p:tav>
                                      </p:tavLst>
                                    </p:anim>
                                    <p:anim calcmode="lin" valueType="num">
                                      <p:cBhvr>
                                        <p:cTn id="16" dur="1000" fill="hold"/>
                                        <p:tgtEl>
                                          <p:spTgt spid="40"/>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1000"/>
                                        <p:tgtEl>
                                          <p:spTgt spid="39"/>
                                        </p:tgtEl>
                                      </p:cBhvr>
                                    </p:animEffect>
                                    <p:anim calcmode="lin" valueType="num">
                                      <p:cBhvr>
                                        <p:cTn id="20" dur="1000" fill="hold"/>
                                        <p:tgtEl>
                                          <p:spTgt spid="39"/>
                                        </p:tgtEl>
                                        <p:attrNameLst>
                                          <p:attrName>ppt_x</p:attrName>
                                        </p:attrNameLst>
                                      </p:cBhvr>
                                      <p:tavLst>
                                        <p:tav tm="0">
                                          <p:val>
                                            <p:strVal val="#ppt_x"/>
                                          </p:val>
                                        </p:tav>
                                        <p:tav tm="100000">
                                          <p:val>
                                            <p:strVal val="#ppt_x"/>
                                          </p:val>
                                        </p:tav>
                                      </p:tavLst>
                                    </p:anim>
                                    <p:anim calcmode="lin" valueType="num">
                                      <p:cBhvr>
                                        <p:cTn id="21"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96"/>
                                        </p:tgtEl>
                                        <p:attrNameLst>
                                          <p:attrName>style.visibility</p:attrName>
                                        </p:attrNameLst>
                                      </p:cBhvr>
                                      <p:to>
                                        <p:strVal val="visible"/>
                                      </p:to>
                                    </p:set>
                                    <p:animEffect transition="in" filter="fade">
                                      <p:cBhvr>
                                        <p:cTn id="26" dur="500"/>
                                        <p:tgtEl>
                                          <p:spTgt spid="96"/>
                                        </p:tgtEl>
                                      </p:cBhvr>
                                    </p:animEffect>
                                    <p:anim calcmode="lin" valueType="num">
                                      <p:cBhvr>
                                        <p:cTn id="27" dur="500" fill="hold"/>
                                        <p:tgtEl>
                                          <p:spTgt spid="96"/>
                                        </p:tgtEl>
                                        <p:attrNameLst>
                                          <p:attrName>ppt_x</p:attrName>
                                        </p:attrNameLst>
                                      </p:cBhvr>
                                      <p:tavLst>
                                        <p:tav tm="0">
                                          <p:val>
                                            <p:strVal val="#ppt_x"/>
                                          </p:val>
                                        </p:tav>
                                        <p:tav tm="100000">
                                          <p:val>
                                            <p:strVal val="#ppt_x"/>
                                          </p:val>
                                        </p:tav>
                                      </p:tavLst>
                                    </p:anim>
                                    <p:anim calcmode="lin" valueType="num">
                                      <p:cBhvr>
                                        <p:cTn id="28" dur="5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500" fill="hold"/>
                                        <p:tgtEl>
                                          <p:spTgt spid="46"/>
                                        </p:tgtEl>
                                        <p:attrNameLst>
                                          <p:attrName>ppt_x</p:attrName>
                                        </p:attrNameLst>
                                      </p:cBhvr>
                                      <p:tavLst>
                                        <p:tav tm="0">
                                          <p:val>
                                            <p:strVal val="1+#ppt_w/2"/>
                                          </p:val>
                                        </p:tav>
                                        <p:tav tm="100000">
                                          <p:val>
                                            <p:strVal val="#ppt_x"/>
                                          </p:val>
                                        </p:tav>
                                      </p:tavLst>
                                    </p:anim>
                                    <p:anim calcmode="lin" valueType="num">
                                      <p:cBhvr additive="base">
                                        <p:cTn id="34" dur="500" fill="hold"/>
                                        <p:tgtEl>
                                          <p:spTgt spid="4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1000" fill="hold"/>
                                        <p:tgtEl>
                                          <p:spTgt spid="47"/>
                                        </p:tgtEl>
                                        <p:attrNameLst>
                                          <p:attrName>ppt_x</p:attrName>
                                        </p:attrNameLst>
                                      </p:cBhvr>
                                      <p:tavLst>
                                        <p:tav tm="0">
                                          <p:val>
                                            <p:strVal val="1+#ppt_w/2"/>
                                          </p:val>
                                        </p:tav>
                                        <p:tav tm="100000">
                                          <p:val>
                                            <p:strVal val="#ppt_x"/>
                                          </p:val>
                                        </p:tav>
                                      </p:tavLst>
                                    </p:anim>
                                    <p:anim calcmode="lin" valueType="num">
                                      <p:cBhvr additive="base">
                                        <p:cTn id="38" dur="1000" fill="hold"/>
                                        <p:tgtEl>
                                          <p:spTgt spid="47"/>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1250" fill="hold"/>
                                        <p:tgtEl>
                                          <p:spTgt spid="48"/>
                                        </p:tgtEl>
                                        <p:attrNameLst>
                                          <p:attrName>ppt_x</p:attrName>
                                        </p:attrNameLst>
                                      </p:cBhvr>
                                      <p:tavLst>
                                        <p:tav tm="0">
                                          <p:val>
                                            <p:strVal val="1+#ppt_w/2"/>
                                          </p:val>
                                        </p:tav>
                                        <p:tav tm="100000">
                                          <p:val>
                                            <p:strVal val="#ppt_x"/>
                                          </p:val>
                                        </p:tav>
                                      </p:tavLst>
                                    </p:anim>
                                    <p:anim calcmode="lin" valueType="num">
                                      <p:cBhvr additive="base">
                                        <p:cTn id="42" dur="125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7783FB00-1EBE-C31D-C819-F4D84D69BBE9}"/>
              </a:ext>
            </a:extLst>
          </p:cNvPr>
          <p:cNvGrpSpPr/>
          <p:nvPr/>
        </p:nvGrpSpPr>
        <p:grpSpPr>
          <a:xfrm>
            <a:off x="0" y="-1269762"/>
            <a:ext cx="12192000" cy="9550905"/>
            <a:chOff x="0" y="-1269762"/>
            <a:chExt cx="12192000" cy="9550905"/>
          </a:xfrm>
        </p:grpSpPr>
        <p:sp>
          <p:nvSpPr>
            <p:cNvPr id="4" name="Rectangle: Rounded Corners 3">
              <a:extLst>
                <a:ext uri="{FF2B5EF4-FFF2-40B4-BE49-F238E27FC236}">
                  <a16:creationId xmlns:a16="http://schemas.microsoft.com/office/drawing/2014/main" id="{45A40958-A3D9-BF18-21A1-6648106BEBDA}"/>
                </a:ext>
              </a:extLst>
            </p:cNvPr>
            <p:cNvSpPr/>
            <p:nvPr/>
          </p:nvSpPr>
          <p:spPr>
            <a:xfrm>
              <a:off x="0" y="-1269762"/>
              <a:ext cx="12192000" cy="4781551"/>
            </a:xfrm>
            <a:prstGeom prst="roundRect">
              <a:avLst>
                <a:gd name="adj" fmla="val 26433"/>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1873792A-221F-96D8-ADEC-047A3F9CD1F1}"/>
                </a:ext>
              </a:extLst>
            </p:cNvPr>
            <p:cNvSpPr/>
            <p:nvPr/>
          </p:nvSpPr>
          <p:spPr>
            <a:xfrm>
              <a:off x="0" y="3499592"/>
              <a:ext cx="12192000" cy="4781551"/>
            </a:xfrm>
            <a:prstGeom prst="roundRect">
              <a:avLst>
                <a:gd name="adj" fmla="val 26433"/>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CFCA30B3-9A04-3B03-0A31-06AE470DA92B}"/>
              </a:ext>
            </a:extLst>
          </p:cNvPr>
          <p:cNvSpPr txBox="1"/>
          <p:nvPr/>
        </p:nvSpPr>
        <p:spPr>
          <a:xfrm>
            <a:off x="4758612" y="74973"/>
            <a:ext cx="7233473" cy="861774"/>
          </a:xfrm>
          <a:prstGeom prst="rect">
            <a:avLst/>
          </a:prstGeom>
          <a:noFill/>
        </p:spPr>
        <p:txBody>
          <a:bodyPr wrap="square">
            <a:spAutoFit/>
          </a:bodyPr>
          <a:lstStyle/>
          <a:p>
            <a:pPr algn="r"/>
            <a:r>
              <a:rPr lang="en-US" sz="2500" b="1" dirty="0" err="1">
                <a:solidFill>
                  <a:schemeClr val="bg1"/>
                </a:solidFill>
                <a:latin typeface="Roboto" pitchFamily="2" charset="0"/>
                <a:ea typeface="Roboto" pitchFamily="2" charset="0"/>
              </a:rPr>
              <a:t>GOPAPERLESS</a:t>
            </a:r>
            <a:r>
              <a:rPr lang="en-US" sz="2500" b="1" dirty="0">
                <a:solidFill>
                  <a:schemeClr val="bg1"/>
                </a:solidFill>
                <a:latin typeface="Roboto" pitchFamily="2" charset="0"/>
                <a:ea typeface="Roboto" pitchFamily="2" charset="0"/>
              </a:rPr>
              <a:t> &amp; </a:t>
            </a:r>
          </a:p>
          <a:p>
            <a:pPr algn="r"/>
            <a:r>
              <a:rPr lang="en-US" sz="2500" b="1" dirty="0">
                <a:solidFill>
                  <a:schemeClr val="bg1"/>
                </a:solidFill>
                <a:latin typeface="Roboto" pitchFamily="2" charset="0"/>
                <a:ea typeface="Roboto" pitchFamily="2" charset="0"/>
              </a:rPr>
              <a:t>TRUSTED HUB SERVICE PROVIDER APPLIANCE</a:t>
            </a:r>
            <a:endParaRPr lang="en-US" altLang="en-US" sz="2500" b="1" dirty="0">
              <a:solidFill>
                <a:schemeClr val="bg1"/>
              </a:solidFill>
              <a:latin typeface="Roboto" pitchFamily="2" charset="0"/>
              <a:ea typeface="Roboto" pitchFamily="2" charset="0"/>
              <a:cs typeface="Arial" panose="020B0604020202020204" pitchFamily="34" charset="0"/>
            </a:endParaRPr>
          </a:p>
        </p:txBody>
      </p:sp>
      <p:sp>
        <p:nvSpPr>
          <p:cNvPr id="49" name="Rectangle 48">
            <a:extLst>
              <a:ext uri="{FF2B5EF4-FFF2-40B4-BE49-F238E27FC236}">
                <a16:creationId xmlns:a16="http://schemas.microsoft.com/office/drawing/2014/main" id="{CC26DA95-BC03-227C-8D0C-3F64CA29C610}"/>
              </a:ext>
            </a:extLst>
          </p:cNvPr>
          <p:cNvSpPr/>
          <p:nvPr/>
        </p:nvSpPr>
        <p:spPr>
          <a:xfrm>
            <a:off x="4833257" y="907719"/>
            <a:ext cx="7358743" cy="4571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文本框 65">
            <a:extLst>
              <a:ext uri="{FF2B5EF4-FFF2-40B4-BE49-F238E27FC236}">
                <a16:creationId xmlns:a16="http://schemas.microsoft.com/office/drawing/2014/main" id="{1582D4CF-7754-7BC7-4F7C-B2B01D49631B}"/>
              </a:ext>
            </a:extLst>
          </p:cNvPr>
          <p:cNvSpPr txBox="1"/>
          <p:nvPr/>
        </p:nvSpPr>
        <p:spPr>
          <a:xfrm>
            <a:off x="6946124" y="1992861"/>
            <a:ext cx="2283334" cy="261610"/>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pPr algn="l"/>
            <a:r>
              <a:rPr lang="en-US" sz="1400" b="1" dirty="0">
                <a:solidFill>
                  <a:srgbClr val="1F4E79"/>
                </a:solidFill>
                <a:latin typeface="Roboto" pitchFamily="2" charset="0"/>
                <a:ea typeface="Roboto" pitchFamily="2" charset="0"/>
                <a:cs typeface="Times New Roman" panose="02020603050405020304" pitchFamily="18" charset="0"/>
              </a:rPr>
              <a:t>Document categories</a:t>
            </a:r>
          </a:p>
        </p:txBody>
      </p:sp>
      <p:sp>
        <p:nvSpPr>
          <p:cNvPr id="6" name="Rectangle 2">
            <a:extLst>
              <a:ext uri="{FF2B5EF4-FFF2-40B4-BE49-F238E27FC236}">
                <a16:creationId xmlns:a16="http://schemas.microsoft.com/office/drawing/2014/main" id="{59DF1532-4141-A8DA-59F8-DB5D0BD8CDF0}"/>
              </a:ext>
            </a:extLst>
          </p:cNvPr>
          <p:cNvSpPr>
            <a:spLocks noChangeArrowheads="1"/>
          </p:cNvSpPr>
          <p:nvPr/>
        </p:nvSpPr>
        <p:spPr bwMode="auto">
          <a:xfrm>
            <a:off x="1651518" y="1620190"/>
            <a:ext cx="1649058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7" name="Object 6">
            <a:extLst>
              <a:ext uri="{FF2B5EF4-FFF2-40B4-BE49-F238E27FC236}">
                <a16:creationId xmlns:a16="http://schemas.microsoft.com/office/drawing/2014/main" id="{46B90232-42B9-037E-AF64-6A063F7A9DE8}"/>
              </a:ext>
            </a:extLst>
          </p:cNvPr>
          <p:cNvGraphicFramePr>
            <a:graphicFrameLocks noChangeAspect="1"/>
          </p:cNvGraphicFramePr>
          <p:nvPr>
            <p:extLst>
              <p:ext uri="{D42A27DB-BD31-4B8C-83A1-F6EECF244321}">
                <p14:modId xmlns:p14="http://schemas.microsoft.com/office/powerpoint/2010/main" val="3333647162"/>
              </p:ext>
            </p:extLst>
          </p:nvPr>
        </p:nvGraphicFramePr>
        <p:xfrm>
          <a:off x="2105610" y="1267201"/>
          <a:ext cx="8083421" cy="4870345"/>
        </p:xfrm>
        <a:graphic>
          <a:graphicData uri="http://schemas.openxmlformats.org/presentationml/2006/ole">
            <mc:AlternateContent xmlns:mc="http://schemas.openxmlformats.org/markup-compatibility/2006">
              <mc:Choice xmlns:v="urn:schemas-microsoft-com:vml" Requires="v">
                <p:oleObj name="Visio" r:id="rId3" imgW="9582287" imgH="5772189" progId="Visio.Drawing.15">
                  <p:embed/>
                </p:oleObj>
              </mc:Choice>
              <mc:Fallback>
                <p:oleObj name="Visio" r:id="rId3" imgW="9582287" imgH="5772189" progId="Visio.Drawing.15">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5610" y="1267201"/>
                        <a:ext cx="8083421" cy="4870345"/>
                      </a:xfrm>
                      <a:prstGeom prst="rect">
                        <a:avLst/>
                      </a:prstGeom>
                      <a:noFill/>
                    </p:spPr>
                  </p:pic>
                </p:oleObj>
              </mc:Fallback>
            </mc:AlternateContent>
          </a:graphicData>
        </a:graphic>
      </p:graphicFrame>
      <p:sp>
        <p:nvSpPr>
          <p:cNvPr id="8" name="TextBox 7">
            <a:extLst>
              <a:ext uri="{FF2B5EF4-FFF2-40B4-BE49-F238E27FC236}">
                <a16:creationId xmlns:a16="http://schemas.microsoft.com/office/drawing/2014/main" id="{C6A24072-79C1-CD5B-9AA3-62CCB184B3E4}"/>
              </a:ext>
            </a:extLst>
          </p:cNvPr>
          <p:cNvSpPr txBox="1"/>
          <p:nvPr/>
        </p:nvSpPr>
        <p:spPr>
          <a:xfrm>
            <a:off x="2868362" y="6321258"/>
            <a:ext cx="6984763" cy="338554"/>
          </a:xfrm>
          <a:prstGeom prst="rect">
            <a:avLst/>
          </a:prstGeom>
          <a:noFill/>
        </p:spPr>
        <p:txBody>
          <a:bodyPr wrap="square" rtlCol="0">
            <a:spAutoFit/>
          </a:bodyPr>
          <a:lstStyle/>
          <a:p>
            <a:pPr algn="ctr"/>
            <a:r>
              <a:rPr lang="en-US" sz="1600" b="1" dirty="0" err="1">
                <a:solidFill>
                  <a:schemeClr val="bg1"/>
                </a:solidFill>
                <a:latin typeface="Roboto" pitchFamily="2" charset="0"/>
                <a:ea typeface="Roboto" pitchFamily="2" charset="0"/>
              </a:rPr>
              <a:t>GoPaperless</a:t>
            </a:r>
            <a:r>
              <a:rPr lang="en-US" sz="1600" b="1" dirty="0">
                <a:solidFill>
                  <a:schemeClr val="bg1"/>
                </a:solidFill>
                <a:latin typeface="Roboto" pitchFamily="2" charset="0"/>
                <a:ea typeface="Roboto" pitchFamily="2" charset="0"/>
              </a:rPr>
              <a:t> &amp; Trusted Hub Service Provider Appliance Components</a:t>
            </a:r>
          </a:p>
        </p:txBody>
      </p:sp>
    </p:spTree>
    <p:extLst>
      <p:ext uri="{BB962C8B-B14F-4D97-AF65-F5344CB8AC3E}">
        <p14:creationId xmlns:p14="http://schemas.microsoft.com/office/powerpoint/2010/main" val="1594082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ity with many buildings and symbols&#10;&#10;Description automatically generated with medium confidence">
            <a:extLst>
              <a:ext uri="{FF2B5EF4-FFF2-40B4-BE49-F238E27FC236}">
                <a16:creationId xmlns:a16="http://schemas.microsoft.com/office/drawing/2014/main" id="{1BE70D80-3ED4-3B51-6A27-798BBB90D772}"/>
              </a:ext>
            </a:extLst>
          </p:cNvPr>
          <p:cNvPicPr>
            <a:picLocks noChangeAspect="1"/>
          </p:cNvPicPr>
          <p:nvPr/>
        </p:nvPicPr>
        <p:blipFill rotWithShape="1">
          <a:blip r:embed="rId3">
            <a:duotone>
              <a:prstClr val="black"/>
              <a:schemeClr val="accent5">
                <a:tint val="45000"/>
                <a:satMod val="400000"/>
              </a:schemeClr>
            </a:duotone>
            <a:extLst>
              <a:ext uri="{28A0092B-C50C-407E-A947-70E740481C1C}">
                <a14:useLocalDpi xmlns:a14="http://schemas.microsoft.com/office/drawing/2010/main" val="0"/>
              </a:ext>
            </a:extLst>
          </a:blip>
          <a:srcRect t="66529" b="13750"/>
          <a:stretch/>
        </p:blipFill>
        <p:spPr>
          <a:xfrm>
            <a:off x="0" y="0"/>
            <a:ext cx="10287000" cy="1352549"/>
          </a:xfrm>
          <a:prstGeom prst="rect">
            <a:avLst/>
          </a:prstGeom>
        </p:spPr>
      </p:pic>
      <p:sp>
        <p:nvSpPr>
          <p:cNvPr id="7" name="Rectangle 6">
            <a:extLst>
              <a:ext uri="{FF2B5EF4-FFF2-40B4-BE49-F238E27FC236}">
                <a16:creationId xmlns:a16="http://schemas.microsoft.com/office/drawing/2014/main" id="{6DBBC916-09B2-79C9-0991-1FAB8020CF83}"/>
              </a:ext>
            </a:extLst>
          </p:cNvPr>
          <p:cNvSpPr/>
          <p:nvPr/>
        </p:nvSpPr>
        <p:spPr>
          <a:xfrm>
            <a:off x="4572000" y="0"/>
            <a:ext cx="5924550" cy="1533525"/>
          </a:xfrm>
          <a:prstGeom prst="rect">
            <a:avLst/>
          </a:prstGeom>
          <a:solidFill>
            <a:srgbClr val="FFC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矩形 42">
            <a:extLst>
              <a:ext uri="{FF2B5EF4-FFF2-40B4-BE49-F238E27FC236}">
                <a16:creationId xmlns:a16="http://schemas.microsoft.com/office/drawing/2014/main" id="{72484167-A586-7DB5-3668-5AF6760C47D4}"/>
              </a:ext>
            </a:extLst>
          </p:cNvPr>
          <p:cNvSpPr/>
          <p:nvPr/>
        </p:nvSpPr>
        <p:spPr>
          <a:xfrm>
            <a:off x="-6690" y="1714772"/>
            <a:ext cx="12198692" cy="928244"/>
          </a:xfrm>
          <a:prstGeom prst="rect">
            <a:avLst/>
          </a:prstGeom>
          <a:solidFill>
            <a:schemeClr val="accent5">
              <a:lumMod val="50000"/>
            </a:schemeClr>
          </a:solidFill>
          <a:ln w="12700" cap="flat">
            <a:noFill/>
            <a:miter lim="400000"/>
          </a:ln>
          <a:effectLst/>
        </p:spPr>
        <p:txBody>
          <a:bodyPr wrap="square" lIns="0" tIns="0" rIns="0" bIns="0" numCol="1" anchor="ctr">
            <a:noAutofit/>
          </a:bodyPr>
          <a:lstStyle/>
          <a:p>
            <a:pPr defTabSz="342891">
              <a:defRPr sz="2800">
                <a:solidFill>
                  <a:srgbClr val="FFFFFF"/>
                </a:solidFill>
                <a:latin typeface="+mj-lt"/>
                <a:ea typeface="+mj-ea"/>
                <a:cs typeface="+mj-cs"/>
                <a:sym typeface="Helvetica"/>
              </a:defRPr>
            </a:pPr>
            <a:endParaRPr sz="14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矩形 45">
            <a:extLst>
              <a:ext uri="{FF2B5EF4-FFF2-40B4-BE49-F238E27FC236}">
                <a16:creationId xmlns:a16="http://schemas.microsoft.com/office/drawing/2014/main" id="{D0E37E86-0785-0DE6-358A-3175005409DA}"/>
              </a:ext>
            </a:extLst>
          </p:cNvPr>
          <p:cNvSpPr/>
          <p:nvPr/>
        </p:nvSpPr>
        <p:spPr>
          <a:xfrm>
            <a:off x="1829801" y="1712219"/>
            <a:ext cx="3021135" cy="928244"/>
          </a:xfrm>
          <a:prstGeom prst="rect">
            <a:avLst/>
          </a:prstGeom>
          <a:solidFill>
            <a:schemeClr val="bg1">
              <a:alpha val="27000"/>
            </a:schemeClr>
          </a:solidFill>
          <a:ln w="12700" cap="flat">
            <a:noFill/>
            <a:miter lim="400000"/>
          </a:ln>
          <a:effectLst/>
        </p:spPr>
        <p:txBody>
          <a:bodyPr wrap="square" lIns="0" tIns="0" rIns="0" bIns="0" numCol="1" anchor="ctr">
            <a:noAutofit/>
          </a:bodyPr>
          <a:lstStyle/>
          <a:p>
            <a:pPr defTabSz="342891">
              <a:defRPr sz="2800">
                <a:solidFill>
                  <a:srgbClr val="FFFFFF"/>
                </a:solidFill>
                <a:latin typeface="+mj-lt"/>
                <a:ea typeface="+mj-ea"/>
                <a:cs typeface="+mj-cs"/>
                <a:sym typeface="Helvetica"/>
              </a:defRPr>
            </a:pPr>
            <a:endParaRPr sz="14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矩形 46">
            <a:extLst>
              <a:ext uri="{FF2B5EF4-FFF2-40B4-BE49-F238E27FC236}">
                <a16:creationId xmlns:a16="http://schemas.microsoft.com/office/drawing/2014/main" id="{C29A1D28-DB51-6207-79F7-32BAB7A8F061}"/>
              </a:ext>
            </a:extLst>
          </p:cNvPr>
          <p:cNvSpPr/>
          <p:nvPr/>
        </p:nvSpPr>
        <p:spPr>
          <a:xfrm>
            <a:off x="7958449" y="1704381"/>
            <a:ext cx="2513543" cy="928244"/>
          </a:xfrm>
          <a:prstGeom prst="rect">
            <a:avLst/>
          </a:prstGeom>
          <a:solidFill>
            <a:schemeClr val="bg1">
              <a:alpha val="27000"/>
            </a:schemeClr>
          </a:solidFill>
          <a:ln w="12700" cap="flat">
            <a:noFill/>
            <a:miter lim="400000"/>
          </a:ln>
          <a:effectLst/>
        </p:spPr>
        <p:txBody>
          <a:bodyPr wrap="square" lIns="0" tIns="0" rIns="0" bIns="0" numCol="1" anchor="ctr">
            <a:noAutofit/>
          </a:bodyPr>
          <a:lstStyle/>
          <a:p>
            <a:pPr defTabSz="342891">
              <a:defRPr sz="2800">
                <a:solidFill>
                  <a:srgbClr val="FFFFFF"/>
                </a:solidFill>
                <a:latin typeface="+mj-lt"/>
                <a:ea typeface="+mj-ea"/>
                <a:cs typeface="+mj-cs"/>
                <a:sym typeface="Helvetica"/>
              </a:defRPr>
            </a:pPr>
            <a:endParaRPr sz="1400">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56" name="Group 55">
            <a:extLst>
              <a:ext uri="{FF2B5EF4-FFF2-40B4-BE49-F238E27FC236}">
                <a16:creationId xmlns:a16="http://schemas.microsoft.com/office/drawing/2014/main" id="{B79E6FBA-6495-4922-5B09-7F9370166B0D}"/>
              </a:ext>
            </a:extLst>
          </p:cNvPr>
          <p:cNvGrpSpPr/>
          <p:nvPr/>
        </p:nvGrpSpPr>
        <p:grpSpPr>
          <a:xfrm>
            <a:off x="2369801" y="1856750"/>
            <a:ext cx="2029082" cy="726567"/>
            <a:chOff x="2040776" y="1874243"/>
            <a:chExt cx="2029082" cy="726567"/>
          </a:xfrm>
        </p:grpSpPr>
        <p:sp>
          <p:nvSpPr>
            <p:cNvPr id="3" name="文本框 43">
              <a:extLst>
                <a:ext uri="{FF2B5EF4-FFF2-40B4-BE49-F238E27FC236}">
                  <a16:creationId xmlns:a16="http://schemas.microsoft.com/office/drawing/2014/main" id="{E4437BD1-193A-3B12-028B-E8AC7D6FECC3}"/>
                </a:ext>
              </a:extLst>
            </p:cNvPr>
            <p:cNvSpPr txBox="1"/>
            <p:nvPr/>
          </p:nvSpPr>
          <p:spPr>
            <a:xfrm>
              <a:off x="2040776" y="2308422"/>
              <a:ext cx="2029082" cy="292388"/>
            </a:xfrm>
            <a:prstGeom prst="rect">
              <a:avLst/>
            </a:prstGeom>
            <a:noFill/>
            <a:ln w="12700" cap="flat">
              <a:noFill/>
              <a:miter lim="400000"/>
            </a:ln>
            <a:effectLst/>
          </p:spPr>
          <p:txBody>
            <a:bodyPr wrap="none" lIns="22860" tIns="22860" rIns="22860" bIns="22860" numCol="1" anchor="t">
              <a:spAutoFit/>
            </a:bodyPr>
            <a:lstStyle>
              <a:lvl1pPr defTabSz="685800">
                <a:defRPr sz="2800">
                  <a:solidFill>
                    <a:srgbClr val="FFFFFF"/>
                  </a:solidFill>
                  <a:latin typeface="微软雅黑"/>
                  <a:ea typeface="微软雅黑"/>
                  <a:cs typeface="微软雅黑"/>
                  <a:sym typeface="微软雅黑"/>
                </a:defRPr>
              </a:lvl1pPr>
            </a:lstStyle>
            <a:p>
              <a:r>
                <a:rPr lang="en-US" sz="1600" b="1" dirty="0">
                  <a:latin typeface="Roboto" pitchFamily="2" charset="0"/>
                  <a:ea typeface="Roboto" pitchFamily="2" charset="0"/>
                  <a:cs typeface="Times New Roman" panose="02020603050405020304" pitchFamily="18" charset="0"/>
                </a:rPr>
                <a:t>PERSONAL IDENTITY</a:t>
              </a:r>
              <a:endParaRPr sz="1600" b="1" dirty="0">
                <a:latin typeface="Roboto" pitchFamily="2" charset="0"/>
                <a:ea typeface="Roboto" pitchFamily="2" charset="0"/>
                <a:cs typeface="Times New Roman" panose="02020603050405020304" pitchFamily="18" charset="0"/>
              </a:endParaRPr>
            </a:p>
          </p:txBody>
        </p:sp>
        <p:sp>
          <p:nvSpPr>
            <p:cNvPr id="10" name="圆环小人">
              <a:extLst>
                <a:ext uri="{FF2B5EF4-FFF2-40B4-BE49-F238E27FC236}">
                  <a16:creationId xmlns:a16="http://schemas.microsoft.com/office/drawing/2014/main" id="{00F1E14C-F789-DF3C-F9DF-11AF6E379A9A}"/>
                </a:ext>
              </a:extLst>
            </p:cNvPr>
            <p:cNvSpPr/>
            <p:nvPr/>
          </p:nvSpPr>
          <p:spPr>
            <a:xfrm>
              <a:off x="2822963" y="1874243"/>
              <a:ext cx="376763" cy="376763"/>
            </a:xfrm>
            <a:custGeom>
              <a:avLst/>
              <a:gdLst/>
              <a:ahLst/>
              <a:cxnLst>
                <a:cxn ang="0">
                  <a:pos x="wd2" y="hd2"/>
                </a:cxn>
                <a:cxn ang="5400000">
                  <a:pos x="wd2" y="hd2"/>
                </a:cxn>
                <a:cxn ang="10800000">
                  <a:pos x="wd2" y="hd2"/>
                </a:cxn>
                <a:cxn ang="16200000">
                  <a:pos x="wd2" y="hd2"/>
                </a:cxn>
              </a:cxnLst>
              <a:rect l="0" t="0" r="r" b="b"/>
              <a:pathLst>
                <a:path w="21600" h="21600" extrusionOk="0">
                  <a:moveTo>
                    <a:pt x="10433" y="11377"/>
                  </a:moveTo>
                  <a:cubicBezTo>
                    <a:pt x="16275" y="11189"/>
                    <a:pt x="21212" y="15711"/>
                    <a:pt x="21600" y="21600"/>
                  </a:cubicBezTo>
                  <a:lnTo>
                    <a:pt x="20008" y="21600"/>
                  </a:lnTo>
                  <a:cubicBezTo>
                    <a:pt x="19633" y="16620"/>
                    <a:pt x="15440" y="12813"/>
                    <a:pt x="10484" y="12972"/>
                  </a:cubicBezTo>
                  <a:cubicBezTo>
                    <a:pt x="5727" y="13125"/>
                    <a:pt x="1901" y="16879"/>
                    <a:pt x="1579" y="21600"/>
                  </a:cubicBezTo>
                  <a:lnTo>
                    <a:pt x="0" y="21600"/>
                  </a:lnTo>
                  <a:cubicBezTo>
                    <a:pt x="321" y="16017"/>
                    <a:pt x="4824" y="11557"/>
                    <a:pt x="10433" y="11377"/>
                  </a:cubicBezTo>
                  <a:close/>
                  <a:moveTo>
                    <a:pt x="10778" y="1535"/>
                  </a:moveTo>
                  <a:cubicBezTo>
                    <a:pt x="8732" y="1535"/>
                    <a:pt x="7073" y="3212"/>
                    <a:pt x="7073" y="5280"/>
                  </a:cubicBezTo>
                  <a:cubicBezTo>
                    <a:pt x="7073" y="7347"/>
                    <a:pt x="8732" y="9024"/>
                    <a:pt x="10778" y="9024"/>
                  </a:cubicBezTo>
                  <a:cubicBezTo>
                    <a:pt x="12824" y="9024"/>
                    <a:pt x="14483" y="7347"/>
                    <a:pt x="14483" y="5280"/>
                  </a:cubicBezTo>
                  <a:cubicBezTo>
                    <a:pt x="14483" y="3212"/>
                    <a:pt x="12824" y="1535"/>
                    <a:pt x="10778" y="1535"/>
                  </a:cubicBezTo>
                  <a:close/>
                  <a:moveTo>
                    <a:pt x="10778" y="0"/>
                  </a:moveTo>
                  <a:cubicBezTo>
                    <a:pt x="13663" y="0"/>
                    <a:pt x="16002" y="2364"/>
                    <a:pt x="16002" y="5280"/>
                  </a:cubicBezTo>
                  <a:cubicBezTo>
                    <a:pt x="16002" y="8195"/>
                    <a:pt x="13663" y="10559"/>
                    <a:pt x="10778" y="10559"/>
                  </a:cubicBezTo>
                  <a:cubicBezTo>
                    <a:pt x="7893" y="10559"/>
                    <a:pt x="5554" y="8195"/>
                    <a:pt x="5554" y="5280"/>
                  </a:cubicBezTo>
                  <a:cubicBezTo>
                    <a:pt x="5554" y="2364"/>
                    <a:pt x="7893" y="0"/>
                    <a:pt x="10778" y="0"/>
                  </a:cubicBezTo>
                  <a:close/>
                </a:path>
              </a:pathLst>
            </a:custGeom>
            <a:solidFill>
              <a:srgbClr val="FFFFFF"/>
            </a:solidFill>
            <a:ln w="12700" cap="flat">
              <a:noFill/>
              <a:miter lim="400000"/>
            </a:ln>
            <a:effectLst/>
          </p:spPr>
          <p:txBody>
            <a:bodyPr wrap="square" lIns="0" tIns="0" rIns="0" bIns="0" numCol="1" anchor="ctr">
              <a:noAutofit/>
            </a:bodyPr>
            <a:lstStyle/>
            <a:p>
              <a:pPr algn="ctr" defTabSz="342891">
                <a:defRPr sz="2800">
                  <a:solidFill>
                    <a:srgbClr val="FFFFFF"/>
                  </a:solidFill>
                  <a:latin typeface="+mj-lt"/>
                  <a:ea typeface="+mj-ea"/>
                  <a:cs typeface="+mj-cs"/>
                  <a:sym typeface="Helvetica"/>
                </a:defRPr>
              </a:pPr>
              <a:endParaRPr sz="140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55" name="Group 54">
            <a:extLst>
              <a:ext uri="{FF2B5EF4-FFF2-40B4-BE49-F238E27FC236}">
                <a16:creationId xmlns:a16="http://schemas.microsoft.com/office/drawing/2014/main" id="{94B28497-B552-BB29-FA70-00DD20CD3704}"/>
              </a:ext>
            </a:extLst>
          </p:cNvPr>
          <p:cNvGrpSpPr/>
          <p:nvPr/>
        </p:nvGrpSpPr>
        <p:grpSpPr>
          <a:xfrm>
            <a:off x="8392167" y="1828241"/>
            <a:ext cx="1953740" cy="769507"/>
            <a:chOff x="8038356" y="1845652"/>
            <a:chExt cx="1953740" cy="769507"/>
          </a:xfrm>
        </p:grpSpPr>
        <p:sp>
          <p:nvSpPr>
            <p:cNvPr id="4" name="文本框 44">
              <a:extLst>
                <a:ext uri="{FF2B5EF4-FFF2-40B4-BE49-F238E27FC236}">
                  <a16:creationId xmlns:a16="http://schemas.microsoft.com/office/drawing/2014/main" id="{4E84B99B-8909-41A0-BABC-5292B5778E08}"/>
                </a:ext>
              </a:extLst>
            </p:cNvPr>
            <p:cNvSpPr txBox="1"/>
            <p:nvPr/>
          </p:nvSpPr>
          <p:spPr>
            <a:xfrm>
              <a:off x="8038356" y="2322771"/>
              <a:ext cx="1953740" cy="292388"/>
            </a:xfrm>
            <a:prstGeom prst="rect">
              <a:avLst/>
            </a:prstGeom>
            <a:noFill/>
            <a:ln w="12700" cap="flat">
              <a:noFill/>
              <a:miter lim="400000"/>
            </a:ln>
            <a:effectLst/>
          </p:spPr>
          <p:txBody>
            <a:bodyPr wrap="none" lIns="22860" tIns="22860" rIns="22860" bIns="22860" numCol="1" anchor="t">
              <a:spAutoFit/>
            </a:bodyPr>
            <a:lstStyle>
              <a:lvl1pPr defTabSz="685800">
                <a:defRPr sz="2800">
                  <a:solidFill>
                    <a:srgbClr val="FFFFFF"/>
                  </a:solidFill>
                  <a:latin typeface="微软雅黑"/>
                  <a:ea typeface="微软雅黑"/>
                  <a:cs typeface="微软雅黑"/>
                  <a:sym typeface="微软雅黑"/>
                </a:defRPr>
              </a:lvl1pPr>
            </a:lstStyle>
            <a:p>
              <a:r>
                <a:rPr lang="en-US" sz="1600" b="1" dirty="0">
                  <a:latin typeface="Roboto" pitchFamily="2" charset="0"/>
                  <a:ea typeface="Roboto" pitchFamily="2" charset="0"/>
                  <a:cs typeface="Times New Roman" panose="02020603050405020304" pitchFamily="18" charset="0"/>
                </a:rPr>
                <a:t>BUSINESS IDENTITY</a:t>
              </a:r>
              <a:endParaRPr sz="1600" b="1" dirty="0">
                <a:latin typeface="Roboto" pitchFamily="2" charset="0"/>
                <a:ea typeface="Roboto" pitchFamily="2" charset="0"/>
                <a:cs typeface="Times New Roman" panose="02020603050405020304" pitchFamily="18" charset="0"/>
              </a:endParaRPr>
            </a:p>
          </p:txBody>
        </p:sp>
        <p:pic>
          <p:nvPicPr>
            <p:cNvPr id="11" name="图片 48" descr="图片 48">
              <a:extLst>
                <a:ext uri="{FF2B5EF4-FFF2-40B4-BE49-F238E27FC236}">
                  <a16:creationId xmlns:a16="http://schemas.microsoft.com/office/drawing/2014/main" id="{9F7CF838-BFE1-A9F8-32A5-42AC9796EA5C}"/>
                </a:ext>
              </a:extLst>
            </p:cNvPr>
            <p:cNvPicPr>
              <a:picLocks noChangeAspect="1"/>
            </p:cNvPicPr>
            <p:nvPr/>
          </p:nvPicPr>
          <p:blipFill>
            <a:blip r:embed="rId4"/>
            <a:stretch>
              <a:fillRect/>
            </a:stretch>
          </p:blipFill>
          <p:spPr>
            <a:xfrm>
              <a:off x="8703301" y="1845652"/>
              <a:ext cx="451099" cy="451099"/>
            </a:xfrm>
            <a:prstGeom prst="rect">
              <a:avLst/>
            </a:prstGeom>
            <a:ln w="12700" cap="flat">
              <a:noFill/>
              <a:miter lim="400000"/>
              <a:headEnd/>
              <a:tailEnd/>
            </a:ln>
            <a:effectLst/>
          </p:spPr>
        </p:pic>
      </p:grpSp>
      <p:sp>
        <p:nvSpPr>
          <p:cNvPr id="19" name="文本框 58">
            <a:extLst>
              <a:ext uri="{FF2B5EF4-FFF2-40B4-BE49-F238E27FC236}">
                <a16:creationId xmlns:a16="http://schemas.microsoft.com/office/drawing/2014/main" id="{4EEBA0A9-004E-9CA2-574A-78694007361B}"/>
              </a:ext>
            </a:extLst>
          </p:cNvPr>
          <p:cNvSpPr txBox="1"/>
          <p:nvPr/>
        </p:nvSpPr>
        <p:spPr>
          <a:xfrm>
            <a:off x="8692189" y="4404749"/>
            <a:ext cx="1638997" cy="1400383"/>
          </a:xfrm>
          <a:prstGeom prst="rect">
            <a:avLst/>
          </a:prstGeom>
          <a:noFill/>
          <a:ln w="12700" cap="flat">
            <a:noFill/>
            <a:miter lim="400000"/>
          </a:ln>
          <a:effectLst/>
        </p:spPr>
        <p:txBody>
          <a:bodyPr wrap="square" lIns="22860" tIns="22860" rIns="22860" bIns="22860" numCol="1" anchor="t">
            <a:spAutoFit/>
          </a:bodyPr>
          <a:lstStyle>
            <a:defPPr>
              <a:defRPr lang="en-US"/>
            </a:defPPr>
            <a:lvl1pPr defTabSz="342891">
              <a:lnSpc>
                <a:spcPct val="150000"/>
              </a:lnSpc>
              <a:buSzPct val="100000"/>
              <a:defRPr sz="1200">
                <a:solidFill>
                  <a:schemeClr val="bg2">
                    <a:lumMod val="25000"/>
                  </a:schemeClr>
                </a:solidFill>
                <a:latin typeface="Roboto" pitchFamily="2" charset="0"/>
                <a:ea typeface="Roboto" pitchFamily="2" charset="0"/>
                <a:cs typeface="Times New Roman" panose="02020603050405020304" pitchFamily="18" charset="0"/>
              </a:defRPr>
            </a:lvl1pPr>
          </a:lstStyle>
          <a:p>
            <a:r>
              <a:rPr lang="en-US" dirty="0">
                <a:solidFill>
                  <a:schemeClr val="accent5">
                    <a:lumMod val="50000"/>
                  </a:schemeClr>
                </a:solidFill>
              </a:rPr>
              <a:t>Company’s name</a:t>
            </a:r>
            <a:endParaRPr dirty="0">
              <a:solidFill>
                <a:schemeClr val="accent5">
                  <a:lumMod val="50000"/>
                </a:schemeClr>
              </a:solidFill>
              <a:sym typeface="Helvetica Neue" panose="02000503000000020004"/>
            </a:endParaRPr>
          </a:p>
          <a:p>
            <a:r>
              <a:rPr lang="en-US" dirty="0">
                <a:solidFill>
                  <a:schemeClr val="accent5">
                    <a:lumMod val="50000"/>
                  </a:schemeClr>
                </a:solidFill>
              </a:rPr>
              <a:t>Company registration certificate number</a:t>
            </a:r>
            <a:endParaRPr dirty="0">
              <a:solidFill>
                <a:schemeClr val="accent5">
                  <a:lumMod val="50000"/>
                </a:schemeClr>
              </a:solidFill>
              <a:sym typeface="Helvetica Neue" panose="02000503000000020004"/>
            </a:endParaRPr>
          </a:p>
          <a:p>
            <a:r>
              <a:rPr lang="en-US" altLang="zh-CN" dirty="0">
                <a:solidFill>
                  <a:schemeClr val="accent5">
                    <a:lumMod val="50000"/>
                  </a:schemeClr>
                </a:solidFill>
              </a:rPr>
              <a:t>Information on company status</a:t>
            </a:r>
          </a:p>
        </p:txBody>
      </p:sp>
      <p:sp>
        <p:nvSpPr>
          <p:cNvPr id="20" name="文本框 59">
            <a:extLst>
              <a:ext uri="{FF2B5EF4-FFF2-40B4-BE49-F238E27FC236}">
                <a16:creationId xmlns:a16="http://schemas.microsoft.com/office/drawing/2014/main" id="{C3C8E2C7-2E6B-913F-9240-E48DD7F5EB84}"/>
              </a:ext>
            </a:extLst>
          </p:cNvPr>
          <p:cNvSpPr txBox="1"/>
          <p:nvPr/>
        </p:nvSpPr>
        <p:spPr>
          <a:xfrm>
            <a:off x="2400840" y="4404749"/>
            <a:ext cx="2008113" cy="1400383"/>
          </a:xfrm>
          <a:prstGeom prst="rect">
            <a:avLst/>
          </a:prstGeom>
          <a:noFill/>
          <a:ln w="12700" cap="flat">
            <a:noFill/>
            <a:miter lim="400000"/>
          </a:ln>
          <a:effectLst/>
        </p:spPr>
        <p:txBody>
          <a:bodyPr wrap="square" lIns="22860" tIns="22860" rIns="22860" bIns="22860" numCol="1" anchor="t">
            <a:spAutoFit/>
          </a:bodyPr>
          <a:lstStyle/>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Check full name</a:t>
            </a:r>
            <a:endParaRPr sz="1200" b="1" dirty="0">
              <a:solidFill>
                <a:schemeClr val="accent5">
                  <a:lumMod val="50000"/>
                </a:schemeClr>
              </a:solidFill>
              <a:latin typeface="Roboto" pitchFamily="2" charset="0"/>
              <a:ea typeface="Roboto" pitchFamily="2" charset="0"/>
              <a:cs typeface="Times New Roman" panose="02020603050405020304" pitchFamily="18" charset="0"/>
              <a:sym typeface="Helvetica Neue" panose="02000503000000020004"/>
            </a:endParaRP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sym typeface="Helvetica Neue" panose="02000503000000020004"/>
              </a:rPr>
              <a:t>Check ID Card/ Citizen ID card number </a:t>
            </a:r>
            <a:r>
              <a:rPr lang="en-US" sz="1200" dirty="0">
                <a:solidFill>
                  <a:schemeClr val="accent5">
                    <a:lumMod val="50000"/>
                  </a:schemeClr>
                </a:solidFill>
                <a:latin typeface="Roboto" pitchFamily="2" charset="0"/>
                <a:ea typeface="Roboto" pitchFamily="2" charset="0"/>
                <a:cs typeface="Times New Roman" panose="02020603050405020304" pitchFamily="18" charset="0"/>
              </a:rPr>
              <a:t>Check financial status</a:t>
            </a: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Check taxpayer status</a:t>
            </a:r>
          </a:p>
        </p:txBody>
      </p:sp>
      <p:sp>
        <p:nvSpPr>
          <p:cNvPr id="21" name="文本框 60">
            <a:extLst>
              <a:ext uri="{FF2B5EF4-FFF2-40B4-BE49-F238E27FC236}">
                <a16:creationId xmlns:a16="http://schemas.microsoft.com/office/drawing/2014/main" id="{74470836-008F-2521-1936-9881CAB7A2AC}"/>
              </a:ext>
            </a:extLst>
          </p:cNvPr>
          <p:cNvSpPr txBox="1"/>
          <p:nvPr/>
        </p:nvSpPr>
        <p:spPr>
          <a:xfrm>
            <a:off x="4488402" y="4404749"/>
            <a:ext cx="1968914" cy="1123384"/>
          </a:xfrm>
          <a:prstGeom prst="rect">
            <a:avLst/>
          </a:prstGeom>
          <a:noFill/>
          <a:ln w="12700" cap="flat">
            <a:noFill/>
            <a:miter lim="400000"/>
          </a:ln>
          <a:effectLst/>
        </p:spPr>
        <p:txBody>
          <a:bodyPr wrap="square" lIns="22860" tIns="22860" rIns="22860" bIns="22860" numCol="1" anchor="t">
            <a:spAutoFit/>
          </a:bodyPr>
          <a:lstStyle/>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sym typeface="Helvetica Neue" panose="02000503000000020004"/>
              </a:rPr>
              <a:t>Check full name</a:t>
            </a:r>
            <a:endParaRPr sz="1200" b="1" dirty="0">
              <a:solidFill>
                <a:schemeClr val="accent5">
                  <a:lumMod val="50000"/>
                </a:schemeClr>
              </a:solidFill>
              <a:latin typeface="Roboto" pitchFamily="2" charset="0"/>
              <a:ea typeface="Roboto" pitchFamily="2" charset="0"/>
              <a:cs typeface="Times New Roman" panose="02020603050405020304" pitchFamily="18" charset="0"/>
              <a:sym typeface="Helvetica Neue" panose="02000503000000020004"/>
            </a:endParaRP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sym typeface="Helvetica Neue" panose="02000503000000020004"/>
              </a:rPr>
              <a:t>Check ID Card/ Citizen ID card number </a:t>
            </a: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Check phone number</a:t>
            </a:r>
            <a:endParaRPr sz="1200" dirty="0">
              <a:solidFill>
                <a:schemeClr val="accent5">
                  <a:lumMod val="50000"/>
                </a:schemeClr>
              </a:solidFill>
              <a:latin typeface="Roboto" pitchFamily="2" charset="0"/>
              <a:ea typeface="Roboto" pitchFamily="2" charset="0"/>
              <a:cs typeface="Times New Roman" panose="02020603050405020304" pitchFamily="18" charset="0"/>
            </a:endParaRPr>
          </a:p>
        </p:txBody>
      </p:sp>
      <p:sp>
        <p:nvSpPr>
          <p:cNvPr id="22" name="文本框 61">
            <a:extLst>
              <a:ext uri="{FF2B5EF4-FFF2-40B4-BE49-F238E27FC236}">
                <a16:creationId xmlns:a16="http://schemas.microsoft.com/office/drawing/2014/main" id="{BFFA541F-A41C-6F35-5B23-2C6CCBB0F6F7}"/>
              </a:ext>
            </a:extLst>
          </p:cNvPr>
          <p:cNvSpPr txBox="1"/>
          <p:nvPr/>
        </p:nvSpPr>
        <p:spPr>
          <a:xfrm>
            <a:off x="8683496" y="3939618"/>
            <a:ext cx="1378262" cy="477054"/>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chemeClr val="accent5">
                    <a:lumMod val="75000"/>
                  </a:schemeClr>
                </a:solidFill>
                <a:latin typeface="Roboto" pitchFamily="2" charset="0"/>
                <a:ea typeface="Roboto" pitchFamily="2" charset="0"/>
                <a:cs typeface="Times New Roman" panose="02020603050405020304" pitchFamily="18" charset="0"/>
              </a:rPr>
              <a:t>Check company </a:t>
            </a:r>
          </a:p>
          <a:p>
            <a:pPr algn="ctr"/>
            <a:r>
              <a:rPr lang="en-US" sz="1400" b="1" dirty="0">
                <a:solidFill>
                  <a:schemeClr val="accent5">
                    <a:lumMod val="75000"/>
                  </a:schemeClr>
                </a:solidFill>
                <a:latin typeface="Roboto" pitchFamily="2" charset="0"/>
                <a:ea typeface="Roboto" pitchFamily="2" charset="0"/>
                <a:cs typeface="Times New Roman" panose="02020603050405020304" pitchFamily="18" charset="0"/>
              </a:rPr>
              <a:t>information</a:t>
            </a:r>
            <a:endParaRPr sz="1400" b="1" dirty="0">
              <a:solidFill>
                <a:schemeClr val="accent5">
                  <a:lumMod val="75000"/>
                </a:schemeClr>
              </a:solidFill>
              <a:latin typeface="Roboto" pitchFamily="2" charset="0"/>
              <a:ea typeface="Roboto" pitchFamily="2" charset="0"/>
              <a:cs typeface="Times New Roman" panose="02020603050405020304" pitchFamily="18" charset="0"/>
            </a:endParaRPr>
          </a:p>
        </p:txBody>
      </p:sp>
      <p:sp>
        <p:nvSpPr>
          <p:cNvPr id="23" name="文本框 62">
            <a:extLst>
              <a:ext uri="{FF2B5EF4-FFF2-40B4-BE49-F238E27FC236}">
                <a16:creationId xmlns:a16="http://schemas.microsoft.com/office/drawing/2014/main" id="{448C5DCF-E899-BAED-FA70-5DBC5B45DC8F}"/>
              </a:ext>
            </a:extLst>
          </p:cNvPr>
          <p:cNvSpPr txBox="1"/>
          <p:nvPr/>
        </p:nvSpPr>
        <p:spPr>
          <a:xfrm>
            <a:off x="2253738" y="3939618"/>
            <a:ext cx="2203396" cy="477054"/>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chemeClr val="accent5">
                    <a:lumMod val="75000"/>
                  </a:schemeClr>
                </a:solidFill>
                <a:latin typeface="Roboto" pitchFamily="2" charset="0"/>
                <a:ea typeface="Roboto" pitchFamily="2" charset="0"/>
                <a:cs typeface="Times New Roman" panose="02020603050405020304" pitchFamily="18" charset="0"/>
              </a:rPr>
              <a:t>4 factors authentication </a:t>
            </a:r>
          </a:p>
          <a:p>
            <a:pPr algn="ctr"/>
            <a:r>
              <a:rPr lang="en-US" sz="1400" b="1" dirty="0">
                <a:solidFill>
                  <a:schemeClr val="accent5">
                    <a:lumMod val="75000"/>
                  </a:schemeClr>
                </a:solidFill>
                <a:latin typeface="Roboto" pitchFamily="2" charset="0"/>
                <a:ea typeface="Roboto" pitchFamily="2" charset="0"/>
                <a:cs typeface="Times New Roman" panose="02020603050405020304" pitchFamily="18" charset="0"/>
              </a:rPr>
              <a:t>via Finance</a:t>
            </a:r>
            <a:endParaRPr sz="1400" b="1" dirty="0">
              <a:solidFill>
                <a:schemeClr val="accent5">
                  <a:lumMod val="75000"/>
                </a:schemeClr>
              </a:solidFill>
              <a:latin typeface="Roboto" pitchFamily="2" charset="0"/>
              <a:ea typeface="Roboto" pitchFamily="2" charset="0"/>
              <a:cs typeface="Times New Roman" panose="02020603050405020304" pitchFamily="18" charset="0"/>
            </a:endParaRPr>
          </a:p>
        </p:txBody>
      </p:sp>
      <p:sp>
        <p:nvSpPr>
          <p:cNvPr id="24" name="文本框 63">
            <a:extLst>
              <a:ext uri="{FF2B5EF4-FFF2-40B4-BE49-F238E27FC236}">
                <a16:creationId xmlns:a16="http://schemas.microsoft.com/office/drawing/2014/main" id="{3720B0F5-E395-04EA-5053-7E2DBE037BF0}"/>
              </a:ext>
            </a:extLst>
          </p:cNvPr>
          <p:cNvSpPr txBox="1"/>
          <p:nvPr/>
        </p:nvSpPr>
        <p:spPr>
          <a:xfrm>
            <a:off x="4438813" y="3939618"/>
            <a:ext cx="2024272" cy="477054"/>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chemeClr val="accent5">
                    <a:lumMod val="75000"/>
                  </a:schemeClr>
                </a:solidFill>
                <a:latin typeface="Roboto" pitchFamily="2" charset="0"/>
                <a:ea typeface="Roboto" pitchFamily="2" charset="0"/>
                <a:cs typeface="Times New Roman" panose="02020603050405020304" pitchFamily="18" charset="0"/>
              </a:rPr>
              <a:t>3 factors authentication </a:t>
            </a:r>
          </a:p>
          <a:p>
            <a:pPr algn="ctr"/>
            <a:r>
              <a:rPr lang="en-US" sz="1400" b="1" dirty="0">
                <a:solidFill>
                  <a:schemeClr val="accent5">
                    <a:lumMod val="75000"/>
                  </a:schemeClr>
                </a:solidFill>
                <a:latin typeface="Roboto" pitchFamily="2" charset="0"/>
                <a:ea typeface="Roboto" pitchFamily="2" charset="0"/>
                <a:cs typeface="Times New Roman" panose="02020603050405020304" pitchFamily="18" charset="0"/>
              </a:rPr>
              <a:t>via service provider</a:t>
            </a:r>
            <a:endParaRPr sz="1400" b="1" dirty="0">
              <a:solidFill>
                <a:schemeClr val="accent5">
                  <a:lumMod val="75000"/>
                </a:schemeClr>
              </a:solidFill>
              <a:latin typeface="Roboto" pitchFamily="2" charset="0"/>
              <a:ea typeface="Roboto" pitchFamily="2" charset="0"/>
              <a:cs typeface="Times New Roman" panose="02020603050405020304" pitchFamily="18" charset="0"/>
            </a:endParaRPr>
          </a:p>
        </p:txBody>
      </p:sp>
      <p:sp>
        <p:nvSpPr>
          <p:cNvPr id="25" name="文本框 64">
            <a:extLst>
              <a:ext uri="{FF2B5EF4-FFF2-40B4-BE49-F238E27FC236}">
                <a16:creationId xmlns:a16="http://schemas.microsoft.com/office/drawing/2014/main" id="{78C242C6-EB09-978C-E7C2-37506E1EC472}"/>
              </a:ext>
            </a:extLst>
          </p:cNvPr>
          <p:cNvSpPr txBox="1"/>
          <p:nvPr/>
        </p:nvSpPr>
        <p:spPr>
          <a:xfrm>
            <a:off x="374573" y="4404749"/>
            <a:ext cx="1956768" cy="1400383"/>
          </a:xfrm>
          <a:prstGeom prst="rect">
            <a:avLst/>
          </a:prstGeom>
          <a:noFill/>
          <a:ln w="12700" cap="flat">
            <a:noFill/>
            <a:miter lim="400000"/>
          </a:ln>
          <a:effectLst/>
        </p:spPr>
        <p:txBody>
          <a:bodyPr wrap="square" lIns="22860" tIns="22860" rIns="22860" bIns="22860" numCol="1" anchor="t">
            <a:spAutoFit/>
          </a:bodyPr>
          <a:lstStyle/>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Check Liveness</a:t>
            </a:r>
            <a:endParaRPr sz="1200" dirty="0">
              <a:solidFill>
                <a:schemeClr val="accent5">
                  <a:lumMod val="50000"/>
                </a:schemeClr>
              </a:solidFill>
              <a:latin typeface="Roboto" pitchFamily="2" charset="0"/>
              <a:ea typeface="Roboto" pitchFamily="2" charset="0"/>
              <a:cs typeface="Times New Roman" panose="02020603050405020304" pitchFamily="18" charset="0"/>
            </a:endParaRP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Compare with portrait photo</a:t>
            </a:r>
            <a:endParaRPr sz="1200" b="1" dirty="0">
              <a:solidFill>
                <a:schemeClr val="accent5">
                  <a:lumMod val="50000"/>
                </a:schemeClr>
              </a:solidFill>
              <a:latin typeface="Roboto" pitchFamily="2" charset="0"/>
              <a:ea typeface="Roboto" pitchFamily="2" charset="0"/>
              <a:cs typeface="Times New Roman" panose="02020603050405020304" pitchFamily="18" charset="0"/>
              <a:sym typeface="Helvetica Neue" panose="02000503000000020004"/>
            </a:endParaRP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Compare with Citizen Identity cards</a:t>
            </a: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Verify national data</a:t>
            </a:r>
            <a:endParaRPr sz="1200" dirty="0">
              <a:solidFill>
                <a:schemeClr val="accent5">
                  <a:lumMod val="50000"/>
                </a:schemeClr>
              </a:solidFill>
              <a:latin typeface="Roboto" pitchFamily="2" charset="0"/>
              <a:ea typeface="Roboto" pitchFamily="2" charset="0"/>
              <a:cs typeface="Times New Roman" panose="02020603050405020304" pitchFamily="18" charset="0"/>
            </a:endParaRPr>
          </a:p>
        </p:txBody>
      </p:sp>
      <p:sp>
        <p:nvSpPr>
          <p:cNvPr id="26" name="文本框 65">
            <a:extLst>
              <a:ext uri="{FF2B5EF4-FFF2-40B4-BE49-F238E27FC236}">
                <a16:creationId xmlns:a16="http://schemas.microsoft.com/office/drawing/2014/main" id="{C29080F1-FD17-79B0-E11B-9248BD5F4CDD}"/>
              </a:ext>
            </a:extLst>
          </p:cNvPr>
          <p:cNvSpPr txBox="1"/>
          <p:nvPr/>
        </p:nvSpPr>
        <p:spPr>
          <a:xfrm>
            <a:off x="405923" y="3925991"/>
            <a:ext cx="1642758" cy="261610"/>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chemeClr val="accent5">
                    <a:lumMod val="75000"/>
                  </a:schemeClr>
                </a:solidFill>
                <a:latin typeface="Roboto" pitchFamily="2" charset="0"/>
                <a:ea typeface="Roboto" pitchFamily="2" charset="0"/>
                <a:cs typeface="Times New Roman" panose="02020603050405020304" pitchFamily="18" charset="0"/>
              </a:rPr>
              <a:t>Face authentication</a:t>
            </a:r>
            <a:endParaRPr sz="1400" b="1" dirty="0">
              <a:solidFill>
                <a:schemeClr val="accent5">
                  <a:lumMod val="75000"/>
                </a:schemeClr>
              </a:solidFill>
              <a:latin typeface="Roboto" pitchFamily="2" charset="0"/>
              <a:ea typeface="Roboto" pitchFamily="2" charset="0"/>
              <a:cs typeface="Times New Roman" panose="02020603050405020304" pitchFamily="18" charset="0"/>
            </a:endParaRPr>
          </a:p>
        </p:txBody>
      </p:sp>
      <p:grpSp>
        <p:nvGrpSpPr>
          <p:cNvPr id="48" name="Group 47">
            <a:extLst>
              <a:ext uri="{FF2B5EF4-FFF2-40B4-BE49-F238E27FC236}">
                <a16:creationId xmlns:a16="http://schemas.microsoft.com/office/drawing/2014/main" id="{C56AC54D-9F56-9333-6AC0-95C79097555D}"/>
              </a:ext>
            </a:extLst>
          </p:cNvPr>
          <p:cNvGrpSpPr/>
          <p:nvPr/>
        </p:nvGrpSpPr>
        <p:grpSpPr>
          <a:xfrm>
            <a:off x="2628163" y="3256126"/>
            <a:ext cx="1400309" cy="512092"/>
            <a:chOff x="2337599" y="3256126"/>
            <a:chExt cx="1400309" cy="512092"/>
          </a:xfrm>
        </p:grpSpPr>
        <p:sp>
          <p:nvSpPr>
            <p:cNvPr id="12" name="矩形 49">
              <a:extLst>
                <a:ext uri="{FF2B5EF4-FFF2-40B4-BE49-F238E27FC236}">
                  <a16:creationId xmlns:a16="http://schemas.microsoft.com/office/drawing/2014/main" id="{59C1F59F-96FE-2A89-F6E4-077CD1DAA119}"/>
                </a:ext>
              </a:extLst>
            </p:cNvPr>
            <p:cNvSpPr/>
            <p:nvPr/>
          </p:nvSpPr>
          <p:spPr>
            <a:xfrm>
              <a:off x="2337599" y="3256126"/>
              <a:ext cx="1400309" cy="512092"/>
            </a:xfrm>
            <a:prstGeom prst="rect">
              <a:avLst/>
            </a:prstGeom>
            <a:solidFill>
              <a:schemeClr val="accent5">
                <a:lumMod val="50000"/>
              </a:schemeClr>
            </a:solidFill>
            <a:ln w="12700" cap="flat">
              <a:noFill/>
              <a:miter lim="400000"/>
            </a:ln>
            <a:effectLst/>
          </p:spPr>
          <p:txBody>
            <a:bodyPr wrap="square" lIns="0" tIns="0" rIns="0" bIns="0" numCol="1" anchor="ctr">
              <a:noAutofit/>
            </a:bodyPr>
            <a:lstStyle/>
            <a:p>
              <a:pPr defTabSz="342891">
                <a:defRPr sz="2800">
                  <a:solidFill>
                    <a:srgbClr val="FFFFFF"/>
                  </a:solidFill>
                  <a:latin typeface="+mj-lt"/>
                  <a:ea typeface="+mj-ea"/>
                  <a:cs typeface="+mj-cs"/>
                  <a:sym typeface="Helvetica"/>
                </a:defRPr>
              </a:pPr>
              <a:endParaRPr sz="140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7" name="图片 66" descr="图片 66">
              <a:extLst>
                <a:ext uri="{FF2B5EF4-FFF2-40B4-BE49-F238E27FC236}">
                  <a16:creationId xmlns:a16="http://schemas.microsoft.com/office/drawing/2014/main" id="{6B729160-CA85-284C-4555-7F08EFF51CAB}"/>
                </a:ext>
              </a:extLst>
            </p:cNvPr>
            <p:cNvPicPr>
              <a:picLocks noChangeAspect="1"/>
            </p:cNvPicPr>
            <p:nvPr/>
          </p:nvPicPr>
          <p:blipFill>
            <a:blip r:embed="rId5">
              <a:duotone>
                <a:prstClr val="black"/>
                <a:schemeClr val="accent4">
                  <a:tint val="45000"/>
                  <a:satMod val="400000"/>
                </a:schemeClr>
              </a:duotone>
            </a:blip>
            <a:stretch>
              <a:fillRect/>
            </a:stretch>
          </p:blipFill>
          <p:spPr>
            <a:xfrm>
              <a:off x="2834196" y="3303355"/>
              <a:ext cx="419965" cy="419965"/>
            </a:xfrm>
            <a:prstGeom prst="rect">
              <a:avLst/>
            </a:prstGeom>
            <a:ln w="12700" cap="flat">
              <a:noFill/>
              <a:miter lim="400000"/>
              <a:headEnd/>
              <a:tailEnd/>
            </a:ln>
            <a:effectLst/>
          </p:spPr>
        </p:pic>
      </p:grpSp>
      <p:grpSp>
        <p:nvGrpSpPr>
          <p:cNvPr id="47" name="Group 46">
            <a:extLst>
              <a:ext uri="{FF2B5EF4-FFF2-40B4-BE49-F238E27FC236}">
                <a16:creationId xmlns:a16="http://schemas.microsoft.com/office/drawing/2014/main" id="{4675C543-B9A8-5731-152F-3FBC0473043F}"/>
              </a:ext>
            </a:extLst>
          </p:cNvPr>
          <p:cNvGrpSpPr/>
          <p:nvPr/>
        </p:nvGrpSpPr>
        <p:grpSpPr>
          <a:xfrm>
            <a:off x="708034" y="3273917"/>
            <a:ext cx="1400309" cy="512092"/>
            <a:chOff x="417470" y="3273917"/>
            <a:chExt cx="1400309" cy="512092"/>
          </a:xfrm>
        </p:grpSpPr>
        <p:sp>
          <p:nvSpPr>
            <p:cNvPr id="14" name="矩形 51">
              <a:extLst>
                <a:ext uri="{FF2B5EF4-FFF2-40B4-BE49-F238E27FC236}">
                  <a16:creationId xmlns:a16="http://schemas.microsoft.com/office/drawing/2014/main" id="{B2E5A705-7475-7A1D-1720-EFA974F74F7A}"/>
                </a:ext>
              </a:extLst>
            </p:cNvPr>
            <p:cNvSpPr/>
            <p:nvPr/>
          </p:nvSpPr>
          <p:spPr>
            <a:xfrm>
              <a:off x="417470" y="3273917"/>
              <a:ext cx="1400309" cy="512092"/>
            </a:xfrm>
            <a:prstGeom prst="rect">
              <a:avLst/>
            </a:prstGeom>
            <a:solidFill>
              <a:schemeClr val="accent5">
                <a:lumMod val="50000"/>
              </a:schemeClr>
            </a:solidFill>
            <a:ln w="12700" cap="flat">
              <a:noFill/>
              <a:miter lim="400000"/>
            </a:ln>
            <a:effectLst/>
          </p:spPr>
          <p:txBody>
            <a:bodyPr wrap="square" lIns="0" tIns="0" rIns="0" bIns="0" numCol="1" anchor="ctr">
              <a:noAutofit/>
            </a:bodyPr>
            <a:lstStyle/>
            <a:p>
              <a:pPr defTabSz="342891">
                <a:defRPr sz="2800">
                  <a:solidFill>
                    <a:srgbClr val="FFFFFF"/>
                  </a:solidFill>
                  <a:latin typeface="+mj-lt"/>
                  <a:ea typeface="+mj-ea"/>
                  <a:cs typeface="+mj-cs"/>
                  <a:sym typeface="Helvetica"/>
                </a:defRPr>
              </a:pPr>
              <a:endParaRPr sz="140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8" name="图片 67" descr="图片 67">
              <a:extLst>
                <a:ext uri="{FF2B5EF4-FFF2-40B4-BE49-F238E27FC236}">
                  <a16:creationId xmlns:a16="http://schemas.microsoft.com/office/drawing/2014/main" id="{C4DA4D9A-33A0-826E-5F9C-A790B1D9D906}"/>
                </a:ext>
              </a:extLst>
            </p:cNvPr>
            <p:cNvPicPr>
              <a:picLocks noChangeAspect="1"/>
            </p:cNvPicPr>
            <p:nvPr/>
          </p:nvPicPr>
          <p:blipFill>
            <a:blip r:embed="rId6">
              <a:duotone>
                <a:prstClr val="black"/>
                <a:schemeClr val="accent4">
                  <a:tint val="45000"/>
                  <a:satMod val="400000"/>
                </a:schemeClr>
              </a:duotone>
            </a:blip>
            <a:stretch>
              <a:fillRect/>
            </a:stretch>
          </p:blipFill>
          <p:spPr>
            <a:xfrm>
              <a:off x="907957" y="3321569"/>
              <a:ext cx="418696" cy="418695"/>
            </a:xfrm>
            <a:prstGeom prst="rect">
              <a:avLst/>
            </a:prstGeom>
            <a:ln w="12700" cap="flat">
              <a:noFill/>
              <a:miter lim="400000"/>
              <a:headEnd/>
              <a:tailEnd/>
            </a:ln>
            <a:effectLst/>
          </p:spPr>
        </p:pic>
      </p:grpSp>
      <p:grpSp>
        <p:nvGrpSpPr>
          <p:cNvPr id="49" name="Group 48">
            <a:extLst>
              <a:ext uri="{FF2B5EF4-FFF2-40B4-BE49-F238E27FC236}">
                <a16:creationId xmlns:a16="http://schemas.microsoft.com/office/drawing/2014/main" id="{86E79B5C-69C1-F8B4-846F-BD36119A26CB}"/>
              </a:ext>
            </a:extLst>
          </p:cNvPr>
          <p:cNvGrpSpPr/>
          <p:nvPr/>
        </p:nvGrpSpPr>
        <p:grpSpPr>
          <a:xfrm>
            <a:off x="4611223" y="3256126"/>
            <a:ext cx="1400309" cy="512092"/>
            <a:chOff x="4320659" y="3256126"/>
            <a:chExt cx="1400309" cy="512092"/>
          </a:xfrm>
        </p:grpSpPr>
        <p:sp>
          <p:nvSpPr>
            <p:cNvPr id="13" name="矩形 50">
              <a:extLst>
                <a:ext uri="{FF2B5EF4-FFF2-40B4-BE49-F238E27FC236}">
                  <a16:creationId xmlns:a16="http://schemas.microsoft.com/office/drawing/2014/main" id="{33E543D0-7883-BE45-19CF-1AEB67384FEA}"/>
                </a:ext>
              </a:extLst>
            </p:cNvPr>
            <p:cNvSpPr/>
            <p:nvPr/>
          </p:nvSpPr>
          <p:spPr>
            <a:xfrm>
              <a:off x="4320659" y="3256126"/>
              <a:ext cx="1400309" cy="512092"/>
            </a:xfrm>
            <a:prstGeom prst="rect">
              <a:avLst/>
            </a:prstGeom>
            <a:solidFill>
              <a:schemeClr val="accent5">
                <a:lumMod val="50000"/>
              </a:schemeClr>
            </a:solidFill>
            <a:ln w="12700" cap="flat">
              <a:noFill/>
              <a:miter lim="400000"/>
            </a:ln>
            <a:effectLst/>
          </p:spPr>
          <p:txBody>
            <a:bodyPr wrap="square" lIns="0" tIns="0" rIns="0" bIns="0" numCol="1" anchor="ctr">
              <a:noAutofit/>
            </a:bodyPr>
            <a:lstStyle/>
            <a:p>
              <a:pPr defTabSz="342891">
                <a:defRPr sz="2800">
                  <a:solidFill>
                    <a:srgbClr val="FFFFFF"/>
                  </a:solidFill>
                  <a:latin typeface="+mj-lt"/>
                  <a:ea typeface="+mj-ea"/>
                  <a:cs typeface="+mj-cs"/>
                  <a:sym typeface="Helvetica"/>
                </a:defRPr>
              </a:pPr>
              <a:endParaRPr sz="140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30" name="图片 69" descr="图片 69">
              <a:extLst>
                <a:ext uri="{FF2B5EF4-FFF2-40B4-BE49-F238E27FC236}">
                  <a16:creationId xmlns:a16="http://schemas.microsoft.com/office/drawing/2014/main" id="{357DFC3E-0DF9-A503-3718-BA3BDBC6C896}"/>
                </a:ext>
              </a:extLst>
            </p:cNvPr>
            <p:cNvPicPr>
              <a:picLocks noChangeAspect="1"/>
            </p:cNvPicPr>
            <p:nvPr/>
          </p:nvPicPr>
          <p:blipFill>
            <a:blip r:embed="rId7">
              <a:duotone>
                <a:prstClr val="black"/>
                <a:schemeClr val="accent4">
                  <a:tint val="45000"/>
                  <a:satMod val="400000"/>
                </a:schemeClr>
              </a:duotone>
            </a:blip>
            <a:stretch>
              <a:fillRect/>
            </a:stretch>
          </p:blipFill>
          <p:spPr>
            <a:xfrm>
              <a:off x="4832959" y="3338469"/>
              <a:ext cx="371044" cy="371044"/>
            </a:xfrm>
            <a:prstGeom prst="rect">
              <a:avLst/>
            </a:prstGeom>
            <a:ln w="12700" cap="flat">
              <a:noFill/>
              <a:miter lim="400000"/>
              <a:headEnd/>
              <a:tailEnd/>
            </a:ln>
            <a:effectLst/>
          </p:spPr>
        </p:pic>
      </p:grpSp>
      <p:grpSp>
        <p:nvGrpSpPr>
          <p:cNvPr id="53" name="Group 52">
            <a:extLst>
              <a:ext uri="{FF2B5EF4-FFF2-40B4-BE49-F238E27FC236}">
                <a16:creationId xmlns:a16="http://schemas.microsoft.com/office/drawing/2014/main" id="{FA259D90-A5F4-BCD0-6DC6-E31F0EBE45F7}"/>
              </a:ext>
            </a:extLst>
          </p:cNvPr>
          <p:cNvGrpSpPr/>
          <p:nvPr/>
        </p:nvGrpSpPr>
        <p:grpSpPr>
          <a:xfrm>
            <a:off x="1408188" y="2641357"/>
            <a:ext cx="3936026" cy="632560"/>
            <a:chOff x="1117624" y="2641357"/>
            <a:chExt cx="3936026" cy="632560"/>
          </a:xfrm>
        </p:grpSpPr>
        <p:grpSp>
          <p:nvGrpSpPr>
            <p:cNvPr id="9" name="Group 8">
              <a:extLst>
                <a:ext uri="{FF2B5EF4-FFF2-40B4-BE49-F238E27FC236}">
                  <a16:creationId xmlns:a16="http://schemas.microsoft.com/office/drawing/2014/main" id="{D1A92C2A-5795-3FC7-D657-9831D554F19C}"/>
                </a:ext>
              </a:extLst>
            </p:cNvPr>
            <p:cNvGrpSpPr/>
            <p:nvPr/>
          </p:nvGrpSpPr>
          <p:grpSpPr>
            <a:xfrm>
              <a:off x="1117624" y="2641357"/>
              <a:ext cx="3936026" cy="632560"/>
              <a:chOff x="1117624" y="2641357"/>
              <a:chExt cx="3936026" cy="632560"/>
            </a:xfrm>
          </p:grpSpPr>
          <p:sp>
            <p:nvSpPr>
              <p:cNvPr id="15" name="肘形连接符 52">
                <a:extLst>
                  <a:ext uri="{FF2B5EF4-FFF2-40B4-BE49-F238E27FC236}">
                    <a16:creationId xmlns:a16="http://schemas.microsoft.com/office/drawing/2014/main" id="{F4B0B799-ABF3-BFB7-CE2A-E102BEFE9195}"/>
                  </a:ext>
                </a:extLst>
              </p:cNvPr>
              <p:cNvSpPr/>
              <p:nvPr/>
            </p:nvSpPr>
            <p:spPr>
              <a:xfrm rot="16200000" flipH="1">
                <a:off x="3742359" y="1943177"/>
                <a:ext cx="613111" cy="200947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360" y="0"/>
                    </a:lnTo>
                    <a:lnTo>
                      <a:pt x="11360" y="21600"/>
                    </a:lnTo>
                    <a:lnTo>
                      <a:pt x="21600" y="21600"/>
                    </a:lnTo>
                  </a:path>
                </a:pathLst>
              </a:custGeom>
              <a:noFill/>
              <a:ln w="12700" cap="flat">
                <a:solidFill>
                  <a:schemeClr val="accent1"/>
                </a:solidFill>
                <a:prstDash val="dash"/>
                <a:round/>
              </a:ln>
              <a:effectLst/>
            </p:spPr>
            <p:txBody>
              <a:bodyPr wrap="square" lIns="0" tIns="0" rIns="0" bIns="0" numCol="1" anchor="ctr">
                <a:noAutofit/>
              </a:bodyPr>
              <a:lstStyle/>
              <a:p>
                <a:endParaRPr sz="56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肘形连接符 53">
                <a:extLst>
                  <a:ext uri="{FF2B5EF4-FFF2-40B4-BE49-F238E27FC236}">
                    <a16:creationId xmlns:a16="http://schemas.microsoft.com/office/drawing/2014/main" id="{99CC6723-1CEE-5675-A363-66B5A19B889B}"/>
                  </a:ext>
                </a:extLst>
              </p:cNvPr>
              <p:cNvSpPr/>
              <p:nvPr/>
            </p:nvSpPr>
            <p:spPr>
              <a:xfrm flipH="1">
                <a:off x="1117624" y="2963865"/>
                <a:ext cx="1923227" cy="3100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noFill/>
              <a:ln w="12700" cap="flat">
                <a:solidFill>
                  <a:schemeClr val="accent1"/>
                </a:solidFill>
                <a:prstDash val="dash"/>
                <a:round/>
              </a:ln>
              <a:effectLst/>
            </p:spPr>
            <p:txBody>
              <a:bodyPr wrap="square" lIns="0" tIns="0" rIns="0" bIns="0" numCol="1" anchor="ctr">
                <a:noAutofit/>
              </a:bodyPr>
              <a:lstStyle/>
              <a:p>
                <a:endParaRPr sz="56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31" name="直接连接符 36">
              <a:extLst>
                <a:ext uri="{FF2B5EF4-FFF2-40B4-BE49-F238E27FC236}">
                  <a16:creationId xmlns:a16="http://schemas.microsoft.com/office/drawing/2014/main" id="{2191B7D1-6207-A2EC-159C-44B28B1F64FD}"/>
                </a:ext>
              </a:extLst>
            </p:cNvPr>
            <p:cNvSpPr/>
            <p:nvPr/>
          </p:nvSpPr>
          <p:spPr>
            <a:xfrm>
              <a:off x="3042028" y="2979751"/>
              <a:ext cx="3017" cy="289075"/>
            </a:xfrm>
            <a:prstGeom prst="line">
              <a:avLst/>
            </a:prstGeom>
            <a:noFill/>
            <a:ln w="12700" cap="flat">
              <a:solidFill>
                <a:schemeClr val="accent1"/>
              </a:solidFill>
              <a:prstDash val="dash"/>
              <a:round/>
            </a:ln>
            <a:effectLst/>
          </p:spPr>
          <p:txBody>
            <a:bodyPr wrap="square" lIns="22859" tIns="22859" rIns="22859" bIns="22859" numCol="1" anchor="t">
              <a:noAutofit/>
            </a:bodyPr>
            <a:lstStyle/>
            <a:p>
              <a:endParaRPr sz="56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33" name="文本框 73">
            <a:extLst>
              <a:ext uri="{FF2B5EF4-FFF2-40B4-BE49-F238E27FC236}">
                <a16:creationId xmlns:a16="http://schemas.microsoft.com/office/drawing/2014/main" id="{9428C303-9B58-344F-55D5-AE85317A97BA}"/>
              </a:ext>
            </a:extLst>
          </p:cNvPr>
          <p:cNvSpPr txBox="1"/>
          <p:nvPr/>
        </p:nvSpPr>
        <p:spPr>
          <a:xfrm>
            <a:off x="10450842" y="4404749"/>
            <a:ext cx="1817397" cy="1677382"/>
          </a:xfrm>
          <a:prstGeom prst="rect">
            <a:avLst/>
          </a:prstGeom>
          <a:noFill/>
          <a:ln w="12700" cap="flat">
            <a:noFill/>
            <a:miter lim="400000"/>
          </a:ln>
          <a:effectLst/>
        </p:spPr>
        <p:txBody>
          <a:bodyPr wrap="square" lIns="22860" tIns="22860" rIns="22860" bIns="22860" numCol="1" anchor="t">
            <a:spAutoFit/>
          </a:bodyPr>
          <a:lstStyle/>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Authorization legal representation</a:t>
            </a:r>
            <a:endParaRPr sz="1200" dirty="0">
              <a:solidFill>
                <a:schemeClr val="accent5">
                  <a:lumMod val="50000"/>
                </a:schemeClr>
              </a:solidFill>
              <a:latin typeface="Roboto" pitchFamily="2" charset="0"/>
              <a:ea typeface="Roboto" pitchFamily="2" charset="0"/>
              <a:cs typeface="Times New Roman" panose="02020603050405020304" pitchFamily="18" charset="0"/>
            </a:endParaRP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Sesame enterprise certification?</a:t>
            </a:r>
            <a:endParaRPr sz="1200" dirty="0">
              <a:solidFill>
                <a:schemeClr val="accent5">
                  <a:lumMod val="50000"/>
                </a:schemeClr>
              </a:solidFill>
              <a:latin typeface="Roboto" pitchFamily="2" charset="0"/>
              <a:ea typeface="Roboto" pitchFamily="2" charset="0"/>
              <a:cs typeface="Times New Roman" panose="02020603050405020304" pitchFamily="18" charset="0"/>
            </a:endParaRP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Deposit money into company account?</a:t>
            </a:r>
            <a:endParaRPr sz="1200" dirty="0">
              <a:solidFill>
                <a:schemeClr val="accent5">
                  <a:lumMod val="50000"/>
                </a:schemeClr>
              </a:solidFill>
              <a:latin typeface="Roboto" pitchFamily="2" charset="0"/>
              <a:ea typeface="Roboto" pitchFamily="2" charset="0"/>
              <a:cs typeface="Times New Roman" panose="02020603050405020304" pitchFamily="18" charset="0"/>
            </a:endParaRPr>
          </a:p>
        </p:txBody>
      </p:sp>
      <p:sp>
        <p:nvSpPr>
          <p:cNvPr id="34" name="文本框 74">
            <a:extLst>
              <a:ext uri="{FF2B5EF4-FFF2-40B4-BE49-F238E27FC236}">
                <a16:creationId xmlns:a16="http://schemas.microsoft.com/office/drawing/2014/main" id="{1325A68F-DF32-469F-5C09-383708A06EF7}"/>
              </a:ext>
            </a:extLst>
          </p:cNvPr>
          <p:cNvSpPr txBox="1"/>
          <p:nvPr/>
        </p:nvSpPr>
        <p:spPr>
          <a:xfrm>
            <a:off x="10489985" y="3939618"/>
            <a:ext cx="1213153" cy="477054"/>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chemeClr val="accent5">
                    <a:lumMod val="75000"/>
                  </a:schemeClr>
                </a:solidFill>
                <a:latin typeface="Roboto" pitchFamily="2" charset="0"/>
                <a:ea typeface="Roboto" pitchFamily="2" charset="0"/>
                <a:cs typeface="Times New Roman" panose="02020603050405020304" pitchFamily="18" charset="0"/>
              </a:rPr>
              <a:t>Authorization </a:t>
            </a:r>
          </a:p>
          <a:p>
            <a:pPr algn="ctr"/>
            <a:r>
              <a:rPr lang="en-US" sz="1400" b="1" dirty="0">
                <a:solidFill>
                  <a:schemeClr val="accent5">
                    <a:lumMod val="75000"/>
                  </a:schemeClr>
                </a:solidFill>
                <a:latin typeface="Roboto" pitchFamily="2" charset="0"/>
                <a:ea typeface="Roboto" pitchFamily="2" charset="0"/>
                <a:cs typeface="Times New Roman" panose="02020603050405020304" pitchFamily="18" charset="0"/>
              </a:rPr>
              <a:t>authentication</a:t>
            </a:r>
            <a:endParaRPr sz="1400" b="1" dirty="0">
              <a:solidFill>
                <a:schemeClr val="accent5">
                  <a:lumMod val="75000"/>
                </a:schemeClr>
              </a:solidFill>
              <a:latin typeface="Roboto" pitchFamily="2" charset="0"/>
              <a:ea typeface="Roboto" pitchFamily="2" charset="0"/>
              <a:cs typeface="Times New Roman" panose="02020603050405020304" pitchFamily="18" charset="0"/>
            </a:endParaRPr>
          </a:p>
        </p:txBody>
      </p:sp>
      <p:sp>
        <p:nvSpPr>
          <p:cNvPr id="36" name="文本框 77">
            <a:extLst>
              <a:ext uri="{FF2B5EF4-FFF2-40B4-BE49-F238E27FC236}">
                <a16:creationId xmlns:a16="http://schemas.microsoft.com/office/drawing/2014/main" id="{B2D988C0-264C-C86C-71A3-8CBFD1CAB192}"/>
              </a:ext>
            </a:extLst>
          </p:cNvPr>
          <p:cNvSpPr txBox="1"/>
          <p:nvPr/>
        </p:nvSpPr>
        <p:spPr>
          <a:xfrm>
            <a:off x="6708711" y="4404749"/>
            <a:ext cx="1806356" cy="1400383"/>
          </a:xfrm>
          <a:prstGeom prst="rect">
            <a:avLst/>
          </a:prstGeom>
          <a:noFill/>
          <a:ln w="12700" cap="flat">
            <a:noFill/>
            <a:miter lim="400000"/>
          </a:ln>
          <a:effectLst/>
        </p:spPr>
        <p:txBody>
          <a:bodyPr wrap="square" lIns="22860" tIns="22860" rIns="22860" bIns="22860" numCol="1" anchor="t">
            <a:spAutoFit/>
          </a:bodyPr>
          <a:lstStyle/>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Face authentication</a:t>
            </a: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4 factors authentication via finance</a:t>
            </a: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3 factors authentication via service provider</a:t>
            </a:r>
            <a:endParaRPr sz="1200" dirty="0">
              <a:solidFill>
                <a:schemeClr val="accent5">
                  <a:lumMod val="50000"/>
                </a:schemeClr>
              </a:solidFill>
              <a:latin typeface="Roboto" pitchFamily="2" charset="0"/>
              <a:ea typeface="Roboto" pitchFamily="2" charset="0"/>
              <a:cs typeface="Times New Roman" panose="02020603050405020304" pitchFamily="18" charset="0"/>
            </a:endParaRPr>
          </a:p>
        </p:txBody>
      </p:sp>
      <p:sp>
        <p:nvSpPr>
          <p:cNvPr id="37" name="文本框 78">
            <a:extLst>
              <a:ext uri="{FF2B5EF4-FFF2-40B4-BE49-F238E27FC236}">
                <a16:creationId xmlns:a16="http://schemas.microsoft.com/office/drawing/2014/main" id="{CC75CFA8-C78A-1196-579D-2522EAFEEECA}"/>
              </a:ext>
            </a:extLst>
          </p:cNvPr>
          <p:cNvSpPr txBox="1"/>
          <p:nvPr/>
        </p:nvSpPr>
        <p:spPr>
          <a:xfrm>
            <a:off x="6435286" y="3939618"/>
            <a:ext cx="2301592" cy="477054"/>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altLang="ja-JP" sz="1400" b="1" dirty="0">
                <a:solidFill>
                  <a:schemeClr val="accent5">
                    <a:lumMod val="75000"/>
                  </a:schemeClr>
                </a:solidFill>
                <a:latin typeface="Roboto" pitchFamily="2" charset="0"/>
                <a:ea typeface="Roboto" pitchFamily="2" charset="0"/>
                <a:cs typeface="Times New Roman" panose="02020603050405020304" pitchFamily="18" charset="0"/>
              </a:rPr>
              <a:t>Verify business </a:t>
            </a:r>
          </a:p>
          <a:p>
            <a:pPr algn="ctr"/>
            <a:r>
              <a:rPr lang="en-US" altLang="ja-JP" sz="1400" b="1" dirty="0">
                <a:solidFill>
                  <a:schemeClr val="accent5">
                    <a:lumMod val="75000"/>
                  </a:schemeClr>
                </a:solidFill>
                <a:latin typeface="Roboto" pitchFamily="2" charset="0"/>
                <a:ea typeface="Roboto" pitchFamily="2" charset="0"/>
                <a:cs typeface="Times New Roman" panose="02020603050405020304" pitchFamily="18" charset="0"/>
              </a:rPr>
              <a:t>Representative information </a:t>
            </a:r>
            <a:endParaRPr lang="ja-JP" altLang="en-US" sz="1400" b="1" dirty="0">
              <a:solidFill>
                <a:schemeClr val="accent5">
                  <a:lumMod val="75000"/>
                </a:schemeClr>
              </a:solidFill>
              <a:latin typeface="Roboto" pitchFamily="2" charset="0"/>
              <a:cs typeface="Times New Roman" panose="02020603050405020304" pitchFamily="18" charset="0"/>
            </a:endParaRPr>
          </a:p>
        </p:txBody>
      </p:sp>
      <p:grpSp>
        <p:nvGrpSpPr>
          <p:cNvPr id="54" name="Group 53">
            <a:extLst>
              <a:ext uri="{FF2B5EF4-FFF2-40B4-BE49-F238E27FC236}">
                <a16:creationId xmlns:a16="http://schemas.microsoft.com/office/drawing/2014/main" id="{5AF45998-BF9A-2A7B-907A-1D065861B512}"/>
              </a:ext>
            </a:extLst>
          </p:cNvPr>
          <p:cNvGrpSpPr/>
          <p:nvPr/>
        </p:nvGrpSpPr>
        <p:grpSpPr>
          <a:xfrm>
            <a:off x="7411031" y="2656090"/>
            <a:ext cx="3666812" cy="620159"/>
            <a:chOff x="7120467" y="2656090"/>
            <a:chExt cx="3666812" cy="620159"/>
          </a:xfrm>
        </p:grpSpPr>
        <p:sp>
          <p:nvSpPr>
            <p:cNvPr id="38" name="直接连接符 36">
              <a:extLst>
                <a:ext uri="{FF2B5EF4-FFF2-40B4-BE49-F238E27FC236}">
                  <a16:creationId xmlns:a16="http://schemas.microsoft.com/office/drawing/2014/main" id="{4429AE44-7659-780B-82A0-00236596099A}"/>
                </a:ext>
              </a:extLst>
            </p:cNvPr>
            <p:cNvSpPr/>
            <p:nvPr/>
          </p:nvSpPr>
          <p:spPr>
            <a:xfrm>
              <a:off x="8924804" y="2656090"/>
              <a:ext cx="2541" cy="585232"/>
            </a:xfrm>
            <a:prstGeom prst="line">
              <a:avLst/>
            </a:prstGeom>
            <a:noFill/>
            <a:ln w="12700" cap="flat">
              <a:solidFill>
                <a:schemeClr val="accent1"/>
              </a:solidFill>
              <a:prstDash val="dash"/>
              <a:round/>
            </a:ln>
            <a:effectLst/>
          </p:spPr>
          <p:txBody>
            <a:bodyPr wrap="square" lIns="22859" tIns="22859" rIns="22859" bIns="22859" numCol="1" anchor="t">
              <a:noAutofit/>
            </a:bodyPr>
            <a:lstStyle/>
            <a:p>
              <a:endParaRPr sz="56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9" name="直接连接符 36">
              <a:extLst>
                <a:ext uri="{FF2B5EF4-FFF2-40B4-BE49-F238E27FC236}">
                  <a16:creationId xmlns:a16="http://schemas.microsoft.com/office/drawing/2014/main" id="{EB05DB49-4EA0-4B23-5DE9-84992228D6E5}"/>
                </a:ext>
              </a:extLst>
            </p:cNvPr>
            <p:cNvSpPr/>
            <p:nvPr/>
          </p:nvSpPr>
          <p:spPr>
            <a:xfrm flipV="1">
              <a:off x="7120467" y="2963864"/>
              <a:ext cx="3666812" cy="0"/>
            </a:xfrm>
            <a:prstGeom prst="line">
              <a:avLst/>
            </a:prstGeom>
            <a:noFill/>
            <a:ln w="12700" cap="flat">
              <a:solidFill>
                <a:schemeClr val="accent1"/>
              </a:solidFill>
              <a:prstDash val="dash"/>
              <a:round/>
            </a:ln>
            <a:effectLst/>
          </p:spPr>
          <p:txBody>
            <a:bodyPr wrap="square" lIns="22859" tIns="22859" rIns="22859" bIns="22859" numCol="1" anchor="t">
              <a:noAutofit/>
            </a:bodyPr>
            <a:lstStyle/>
            <a:p>
              <a:endParaRPr sz="56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0" name="直接连接符 36">
              <a:extLst>
                <a:ext uri="{FF2B5EF4-FFF2-40B4-BE49-F238E27FC236}">
                  <a16:creationId xmlns:a16="http://schemas.microsoft.com/office/drawing/2014/main" id="{39653881-2DEB-322B-978C-63F8F162244D}"/>
                </a:ext>
              </a:extLst>
            </p:cNvPr>
            <p:cNvSpPr/>
            <p:nvPr/>
          </p:nvSpPr>
          <p:spPr>
            <a:xfrm>
              <a:off x="7128935" y="2971285"/>
              <a:ext cx="0" cy="304964"/>
            </a:xfrm>
            <a:prstGeom prst="line">
              <a:avLst/>
            </a:prstGeom>
            <a:noFill/>
            <a:ln w="12700" cap="flat">
              <a:solidFill>
                <a:schemeClr val="accent1"/>
              </a:solidFill>
              <a:prstDash val="dash"/>
              <a:round/>
            </a:ln>
            <a:effectLst/>
          </p:spPr>
          <p:txBody>
            <a:bodyPr wrap="square" lIns="22859" tIns="22859" rIns="22859" bIns="22859" numCol="1" anchor="t">
              <a:noAutofit/>
            </a:bodyPr>
            <a:lstStyle/>
            <a:p>
              <a:endParaRPr sz="56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1" name="直接连接符 36">
              <a:extLst>
                <a:ext uri="{FF2B5EF4-FFF2-40B4-BE49-F238E27FC236}">
                  <a16:creationId xmlns:a16="http://schemas.microsoft.com/office/drawing/2014/main" id="{7BE4E234-95C1-024D-FB6C-2B0AAC1C6326}"/>
                </a:ext>
              </a:extLst>
            </p:cNvPr>
            <p:cNvSpPr/>
            <p:nvPr/>
          </p:nvSpPr>
          <p:spPr>
            <a:xfrm>
              <a:off x="10778813" y="2963862"/>
              <a:ext cx="0" cy="304964"/>
            </a:xfrm>
            <a:prstGeom prst="line">
              <a:avLst/>
            </a:prstGeom>
            <a:noFill/>
            <a:ln w="12700" cap="flat">
              <a:solidFill>
                <a:schemeClr val="accent1"/>
              </a:solidFill>
              <a:prstDash val="dash"/>
              <a:round/>
            </a:ln>
            <a:effectLst/>
          </p:spPr>
          <p:txBody>
            <a:bodyPr wrap="square" lIns="22859" tIns="22859" rIns="22859" bIns="22859" numCol="1" anchor="t">
              <a:noAutofit/>
            </a:bodyPr>
            <a:lstStyle/>
            <a:p>
              <a:endParaRPr sz="56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50" name="Group 49">
            <a:extLst>
              <a:ext uri="{FF2B5EF4-FFF2-40B4-BE49-F238E27FC236}">
                <a16:creationId xmlns:a16="http://schemas.microsoft.com/office/drawing/2014/main" id="{A7F9C6B4-7AE3-7596-EA94-FC13AC556AA6}"/>
              </a:ext>
            </a:extLst>
          </p:cNvPr>
          <p:cNvGrpSpPr/>
          <p:nvPr/>
        </p:nvGrpSpPr>
        <p:grpSpPr>
          <a:xfrm>
            <a:off x="6726740" y="3256126"/>
            <a:ext cx="1400309" cy="512092"/>
            <a:chOff x="6436176" y="3256126"/>
            <a:chExt cx="1400309" cy="512092"/>
          </a:xfrm>
        </p:grpSpPr>
        <p:sp>
          <p:nvSpPr>
            <p:cNvPr id="17" name="矩形 54">
              <a:extLst>
                <a:ext uri="{FF2B5EF4-FFF2-40B4-BE49-F238E27FC236}">
                  <a16:creationId xmlns:a16="http://schemas.microsoft.com/office/drawing/2014/main" id="{2C4CE9DD-0D73-F3BD-422A-EE6946C92A8D}"/>
                </a:ext>
              </a:extLst>
            </p:cNvPr>
            <p:cNvSpPr/>
            <p:nvPr/>
          </p:nvSpPr>
          <p:spPr>
            <a:xfrm>
              <a:off x="6436176" y="3256126"/>
              <a:ext cx="1400309" cy="512092"/>
            </a:xfrm>
            <a:prstGeom prst="rect">
              <a:avLst/>
            </a:prstGeom>
            <a:solidFill>
              <a:schemeClr val="accent5">
                <a:lumMod val="50000"/>
              </a:schemeClr>
            </a:solidFill>
            <a:ln w="12700" cap="flat">
              <a:noFill/>
              <a:miter lim="400000"/>
            </a:ln>
            <a:effectLst/>
          </p:spPr>
          <p:txBody>
            <a:bodyPr wrap="square" lIns="0" tIns="0" rIns="0" bIns="0" numCol="1" anchor="ctr">
              <a:noAutofit/>
            </a:bodyPr>
            <a:lstStyle/>
            <a:p>
              <a:pPr defTabSz="342891">
                <a:defRPr sz="2800">
                  <a:solidFill>
                    <a:srgbClr val="FFFFFF"/>
                  </a:solidFill>
                  <a:latin typeface="+mj-lt"/>
                  <a:ea typeface="+mj-ea"/>
                  <a:cs typeface="+mj-cs"/>
                  <a:sym typeface="Helvetica"/>
                </a:defRPr>
              </a:pPr>
              <a:endParaRPr sz="140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9" name="图片 68" descr="图片 68">
              <a:extLst>
                <a:ext uri="{FF2B5EF4-FFF2-40B4-BE49-F238E27FC236}">
                  <a16:creationId xmlns:a16="http://schemas.microsoft.com/office/drawing/2014/main" id="{30C7D31F-B347-7280-D943-62729AB2A626}"/>
                </a:ext>
              </a:extLst>
            </p:cNvPr>
            <p:cNvPicPr>
              <a:picLocks noChangeAspect="1"/>
            </p:cNvPicPr>
            <p:nvPr/>
          </p:nvPicPr>
          <p:blipFill>
            <a:blip r:embed="rId8">
              <a:duotone>
                <a:prstClr val="black"/>
                <a:schemeClr val="accent4">
                  <a:tint val="45000"/>
                  <a:satMod val="400000"/>
                </a:schemeClr>
              </a:duotone>
            </a:blip>
            <a:stretch>
              <a:fillRect/>
            </a:stretch>
          </p:blipFill>
          <p:spPr>
            <a:xfrm>
              <a:off x="7239473" y="3356286"/>
              <a:ext cx="351984" cy="319581"/>
            </a:xfrm>
            <a:prstGeom prst="rect">
              <a:avLst/>
            </a:prstGeom>
            <a:ln w="12700" cap="flat">
              <a:noFill/>
              <a:miter lim="400000"/>
              <a:headEnd/>
              <a:tailEnd/>
            </a:ln>
            <a:effectLst/>
          </p:spPr>
        </p:pic>
        <p:sp>
          <p:nvSpPr>
            <p:cNvPr id="42" name="文本框 65">
              <a:extLst>
                <a:ext uri="{FF2B5EF4-FFF2-40B4-BE49-F238E27FC236}">
                  <a16:creationId xmlns:a16="http://schemas.microsoft.com/office/drawing/2014/main" id="{E42D0F62-CDD8-3488-56A7-220F6E4BB54A}"/>
                </a:ext>
              </a:extLst>
            </p:cNvPr>
            <p:cNvSpPr txBox="1"/>
            <p:nvPr/>
          </p:nvSpPr>
          <p:spPr>
            <a:xfrm>
              <a:off x="6526826" y="3368356"/>
              <a:ext cx="712781" cy="32145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67733" tIns="67733" rIns="67733" bIns="67733" numCol="1" spcCol="38100" rtlCol="0" anchor="ctr">
              <a:spAutoFit/>
            </a:bodyPr>
            <a:lstStyle/>
            <a:p>
              <a:pPr defTabSz="412316" hangingPunct="0"/>
              <a:r>
                <a:rPr lang="en-US" altLang="zh-CN" sz="1200" b="1" dirty="0">
                  <a:solidFill>
                    <a:srgbClr val="FFF66D"/>
                  </a:solidFill>
                  <a:latin typeface="Roboto" pitchFamily="2" charset="0"/>
                  <a:ea typeface="Roboto" pitchFamily="2" charset="0"/>
                  <a:cs typeface="Times New Roman" panose="02020603050405020304" pitchFamily="18" charset="0"/>
                  <a:sym typeface="Helvetica Neue" panose="02000503000000020004"/>
                </a:rPr>
                <a:t>STEP 1</a:t>
              </a:r>
              <a:endParaRPr lang="zh-CN" altLang="en-US" sz="1200" b="1" dirty="0">
                <a:solidFill>
                  <a:srgbClr val="FFF66D"/>
                </a:solidFill>
                <a:latin typeface="Roboto" pitchFamily="2" charset="0"/>
                <a:ea typeface="微软雅黑" panose="020B0503020204020204" pitchFamily="34" charset="-122"/>
                <a:cs typeface="Times New Roman" panose="02020603050405020304" pitchFamily="18" charset="0"/>
                <a:sym typeface="Helvetica Neue" panose="02000503000000020004"/>
              </a:endParaRPr>
            </a:p>
          </p:txBody>
        </p:sp>
      </p:grpSp>
      <p:grpSp>
        <p:nvGrpSpPr>
          <p:cNvPr id="51" name="Group 50">
            <a:extLst>
              <a:ext uri="{FF2B5EF4-FFF2-40B4-BE49-F238E27FC236}">
                <a16:creationId xmlns:a16="http://schemas.microsoft.com/office/drawing/2014/main" id="{63C765AF-FCD3-5700-7E6A-413C80160FBD}"/>
              </a:ext>
            </a:extLst>
          </p:cNvPr>
          <p:cNvGrpSpPr/>
          <p:nvPr/>
        </p:nvGrpSpPr>
        <p:grpSpPr>
          <a:xfrm>
            <a:off x="8515067" y="3256126"/>
            <a:ext cx="1400309" cy="512092"/>
            <a:chOff x="8224503" y="3256126"/>
            <a:chExt cx="1400309" cy="512092"/>
          </a:xfrm>
        </p:grpSpPr>
        <p:sp>
          <p:nvSpPr>
            <p:cNvPr id="18" name="矩形 55">
              <a:extLst>
                <a:ext uri="{FF2B5EF4-FFF2-40B4-BE49-F238E27FC236}">
                  <a16:creationId xmlns:a16="http://schemas.microsoft.com/office/drawing/2014/main" id="{0944F1FC-E941-7EE8-F4DA-CCBE3013B6E5}"/>
                </a:ext>
              </a:extLst>
            </p:cNvPr>
            <p:cNvSpPr/>
            <p:nvPr/>
          </p:nvSpPr>
          <p:spPr>
            <a:xfrm>
              <a:off x="8224503" y="3256126"/>
              <a:ext cx="1400309" cy="512092"/>
            </a:xfrm>
            <a:prstGeom prst="rect">
              <a:avLst/>
            </a:prstGeom>
            <a:solidFill>
              <a:schemeClr val="accent5">
                <a:lumMod val="50000"/>
              </a:schemeClr>
            </a:solidFill>
            <a:ln w="12700" cap="flat">
              <a:noFill/>
              <a:miter lim="400000"/>
            </a:ln>
            <a:effectLst/>
          </p:spPr>
          <p:txBody>
            <a:bodyPr wrap="square" lIns="0" tIns="0" rIns="0" bIns="0" numCol="1" anchor="ctr">
              <a:noAutofit/>
            </a:bodyPr>
            <a:lstStyle/>
            <a:p>
              <a:pPr defTabSz="342891">
                <a:defRPr sz="2800">
                  <a:solidFill>
                    <a:srgbClr val="FFFFFF"/>
                  </a:solidFill>
                  <a:latin typeface="+mj-lt"/>
                  <a:ea typeface="+mj-ea"/>
                  <a:cs typeface="+mj-cs"/>
                  <a:sym typeface="Helvetica"/>
                </a:defRPr>
              </a:pPr>
              <a:endParaRPr sz="140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35" name="图片 75" descr="图片 75">
              <a:extLst>
                <a:ext uri="{FF2B5EF4-FFF2-40B4-BE49-F238E27FC236}">
                  <a16:creationId xmlns:a16="http://schemas.microsoft.com/office/drawing/2014/main" id="{88D6CE16-F1E4-CCEF-DC80-0DE4C9F8A16F}"/>
                </a:ext>
              </a:extLst>
            </p:cNvPr>
            <p:cNvPicPr>
              <a:picLocks noChangeAspect="1"/>
            </p:cNvPicPr>
            <p:nvPr/>
          </p:nvPicPr>
          <p:blipFill>
            <a:blip r:embed="rId6">
              <a:duotone>
                <a:prstClr val="black"/>
                <a:schemeClr val="accent4">
                  <a:tint val="45000"/>
                  <a:satMod val="400000"/>
                </a:schemeClr>
              </a:duotone>
            </a:blip>
            <a:stretch>
              <a:fillRect/>
            </a:stretch>
          </p:blipFill>
          <p:spPr>
            <a:xfrm>
              <a:off x="9082063" y="3336377"/>
              <a:ext cx="346031" cy="346031"/>
            </a:xfrm>
            <a:prstGeom prst="rect">
              <a:avLst/>
            </a:prstGeom>
            <a:ln w="12700" cap="flat">
              <a:noFill/>
              <a:miter lim="400000"/>
              <a:headEnd/>
              <a:tailEnd/>
            </a:ln>
            <a:effectLst/>
          </p:spPr>
        </p:pic>
        <p:sp>
          <p:nvSpPr>
            <p:cNvPr id="43" name="文本框 73">
              <a:extLst>
                <a:ext uri="{FF2B5EF4-FFF2-40B4-BE49-F238E27FC236}">
                  <a16:creationId xmlns:a16="http://schemas.microsoft.com/office/drawing/2014/main" id="{B9F5C00C-E3C1-1821-6FEF-704E20154C68}"/>
                </a:ext>
              </a:extLst>
            </p:cNvPr>
            <p:cNvSpPr txBox="1"/>
            <p:nvPr/>
          </p:nvSpPr>
          <p:spPr>
            <a:xfrm>
              <a:off x="8328093" y="3356454"/>
              <a:ext cx="712781" cy="32145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67733" tIns="67733" rIns="67733" bIns="67733" numCol="1" spcCol="38100" rtlCol="0" anchor="ctr">
              <a:spAutoFit/>
            </a:bodyPr>
            <a:lstStyle/>
            <a:p>
              <a:pPr defTabSz="412316" hangingPunct="0"/>
              <a:r>
                <a:rPr lang="en-US" altLang="zh-CN" sz="1200" b="1" dirty="0">
                  <a:solidFill>
                    <a:srgbClr val="FFF96E"/>
                  </a:solidFill>
                  <a:latin typeface="Roboto" pitchFamily="2" charset="0"/>
                  <a:ea typeface="Roboto" pitchFamily="2" charset="0"/>
                  <a:cs typeface="Times New Roman" panose="02020603050405020304" pitchFamily="18" charset="0"/>
                  <a:sym typeface="Helvetica Neue" panose="02000503000000020004"/>
                </a:rPr>
                <a:t>STEP 2</a:t>
              </a:r>
              <a:endParaRPr lang="zh-CN" altLang="en-US" sz="1200" b="1" dirty="0">
                <a:solidFill>
                  <a:srgbClr val="FFF96E"/>
                </a:solidFill>
                <a:latin typeface="Roboto" pitchFamily="2" charset="0"/>
                <a:ea typeface="微软雅黑" panose="020B0503020204020204" pitchFamily="34" charset="-122"/>
                <a:cs typeface="Times New Roman" panose="02020603050405020304" pitchFamily="18" charset="0"/>
                <a:sym typeface="Helvetica Neue" panose="02000503000000020004"/>
              </a:endParaRPr>
            </a:p>
          </p:txBody>
        </p:sp>
      </p:grpSp>
      <p:grpSp>
        <p:nvGrpSpPr>
          <p:cNvPr id="52" name="Group 51">
            <a:extLst>
              <a:ext uri="{FF2B5EF4-FFF2-40B4-BE49-F238E27FC236}">
                <a16:creationId xmlns:a16="http://schemas.microsoft.com/office/drawing/2014/main" id="{E17F6718-9BDE-2C74-8AB0-D4D477DEEF6F}"/>
              </a:ext>
            </a:extLst>
          </p:cNvPr>
          <p:cNvGrpSpPr/>
          <p:nvPr/>
        </p:nvGrpSpPr>
        <p:grpSpPr>
          <a:xfrm>
            <a:off x="10373659" y="3252086"/>
            <a:ext cx="1400309" cy="512092"/>
            <a:chOff x="10083095" y="3252086"/>
            <a:chExt cx="1400309" cy="512092"/>
          </a:xfrm>
        </p:grpSpPr>
        <p:sp>
          <p:nvSpPr>
            <p:cNvPr id="32" name="矩形 72">
              <a:extLst>
                <a:ext uri="{FF2B5EF4-FFF2-40B4-BE49-F238E27FC236}">
                  <a16:creationId xmlns:a16="http://schemas.microsoft.com/office/drawing/2014/main" id="{D4F9B18E-94C9-FDB0-B391-FD2B0241B346}"/>
                </a:ext>
              </a:extLst>
            </p:cNvPr>
            <p:cNvSpPr/>
            <p:nvPr/>
          </p:nvSpPr>
          <p:spPr>
            <a:xfrm>
              <a:off x="10083095" y="3252086"/>
              <a:ext cx="1400309" cy="512092"/>
            </a:xfrm>
            <a:prstGeom prst="rect">
              <a:avLst/>
            </a:prstGeom>
            <a:solidFill>
              <a:schemeClr val="accent5">
                <a:lumMod val="50000"/>
              </a:schemeClr>
            </a:solidFill>
            <a:ln w="12700" cap="flat">
              <a:noFill/>
              <a:miter lim="400000"/>
            </a:ln>
            <a:effectLst/>
          </p:spPr>
          <p:txBody>
            <a:bodyPr wrap="square" lIns="0" tIns="0" rIns="0" bIns="0" numCol="1" anchor="ctr">
              <a:noAutofit/>
            </a:bodyPr>
            <a:lstStyle/>
            <a:p>
              <a:pPr defTabSz="342891">
                <a:defRPr sz="2800">
                  <a:solidFill>
                    <a:srgbClr val="FFFFFF"/>
                  </a:solidFill>
                  <a:latin typeface="+mj-lt"/>
                  <a:ea typeface="+mj-ea"/>
                  <a:cs typeface="+mj-cs"/>
                  <a:sym typeface="Helvetica"/>
                </a:defRPr>
              </a:pPr>
              <a:endParaRPr sz="14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4" name="文本框 74">
              <a:extLst>
                <a:ext uri="{FF2B5EF4-FFF2-40B4-BE49-F238E27FC236}">
                  <a16:creationId xmlns:a16="http://schemas.microsoft.com/office/drawing/2014/main" id="{CF47603C-0EBC-DE1F-B9C6-9C7504D84B45}"/>
                </a:ext>
              </a:extLst>
            </p:cNvPr>
            <p:cNvSpPr txBox="1"/>
            <p:nvPr/>
          </p:nvSpPr>
          <p:spPr>
            <a:xfrm>
              <a:off x="10217122" y="3372869"/>
              <a:ext cx="712781" cy="32145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67733" tIns="67733" rIns="67733" bIns="67733" numCol="1" spcCol="38100" rtlCol="0" anchor="ctr">
              <a:spAutoFit/>
            </a:bodyPr>
            <a:lstStyle/>
            <a:p>
              <a:pPr defTabSz="412316" hangingPunct="0"/>
              <a:r>
                <a:rPr lang="en-US" altLang="zh-CN" sz="1200" b="1" dirty="0">
                  <a:solidFill>
                    <a:srgbClr val="FBEF6B"/>
                  </a:solidFill>
                  <a:latin typeface="Roboto" pitchFamily="2" charset="0"/>
                  <a:ea typeface="Roboto" pitchFamily="2" charset="0"/>
                  <a:cs typeface="Times New Roman" panose="02020603050405020304" pitchFamily="18" charset="0"/>
                  <a:sym typeface="Helvetica Neue" panose="02000503000000020004"/>
                </a:rPr>
                <a:t>STEP 3</a:t>
              </a:r>
              <a:endParaRPr lang="zh-CN" altLang="en-US" sz="1200" b="1" dirty="0">
                <a:solidFill>
                  <a:srgbClr val="FBEF6B"/>
                </a:solidFill>
                <a:latin typeface="Roboto" pitchFamily="2" charset="0"/>
                <a:ea typeface="微软雅黑" panose="020B0503020204020204" pitchFamily="34" charset="-122"/>
                <a:cs typeface="Times New Roman" panose="02020603050405020304" pitchFamily="18" charset="0"/>
                <a:sym typeface="Helvetica Neue" panose="02000503000000020004"/>
              </a:endParaRPr>
            </a:p>
          </p:txBody>
        </p:sp>
        <p:pic>
          <p:nvPicPr>
            <p:cNvPr id="45" name="图片 69" descr="图片 69">
              <a:extLst>
                <a:ext uri="{FF2B5EF4-FFF2-40B4-BE49-F238E27FC236}">
                  <a16:creationId xmlns:a16="http://schemas.microsoft.com/office/drawing/2014/main" id="{4D0623D3-9189-8877-7648-5533941C83CD}"/>
                </a:ext>
              </a:extLst>
            </p:cNvPr>
            <p:cNvPicPr>
              <a:picLocks noChangeAspect="1"/>
            </p:cNvPicPr>
            <p:nvPr/>
          </p:nvPicPr>
          <p:blipFill>
            <a:blip r:embed="rId7">
              <a:duotone>
                <a:prstClr val="black"/>
                <a:schemeClr val="accent4">
                  <a:tint val="45000"/>
                  <a:satMod val="400000"/>
                </a:schemeClr>
              </a:duotone>
            </a:blip>
            <a:stretch>
              <a:fillRect/>
            </a:stretch>
          </p:blipFill>
          <p:spPr>
            <a:xfrm>
              <a:off x="10883455" y="3310376"/>
              <a:ext cx="371044" cy="371044"/>
            </a:xfrm>
            <a:prstGeom prst="rect">
              <a:avLst/>
            </a:prstGeom>
            <a:ln w="12700" cap="flat">
              <a:noFill/>
              <a:miter lim="400000"/>
              <a:headEnd/>
              <a:tailEnd/>
            </a:ln>
            <a:effectLst/>
          </p:spPr>
        </p:pic>
      </p:grpSp>
      <p:sp>
        <p:nvSpPr>
          <p:cNvPr id="46" name="TextBox 45">
            <a:extLst>
              <a:ext uri="{FF2B5EF4-FFF2-40B4-BE49-F238E27FC236}">
                <a16:creationId xmlns:a16="http://schemas.microsoft.com/office/drawing/2014/main" id="{6198CF2B-328E-155D-690C-56A3D41CE2FD}"/>
              </a:ext>
            </a:extLst>
          </p:cNvPr>
          <p:cNvSpPr txBox="1"/>
          <p:nvPr/>
        </p:nvSpPr>
        <p:spPr>
          <a:xfrm>
            <a:off x="523252" y="356045"/>
            <a:ext cx="4599421" cy="861774"/>
          </a:xfrm>
          <a:prstGeom prst="rect">
            <a:avLst/>
          </a:prstGeom>
          <a:noFill/>
        </p:spPr>
        <p:txBody>
          <a:bodyPr wrap="square" rtlCol="0">
            <a:spAutoFit/>
          </a:bodyPr>
          <a:lstStyle/>
          <a:p>
            <a:r>
              <a:rPr lang="en-US" sz="2500" b="1" dirty="0">
                <a:solidFill>
                  <a:schemeClr val="bg1"/>
                </a:solidFill>
                <a:latin typeface="Roboto" pitchFamily="2" charset="0"/>
                <a:ea typeface="Roboto" pitchFamily="2" charset="0"/>
              </a:rPr>
              <a:t>IDENTIFICATION </a:t>
            </a:r>
          </a:p>
          <a:p>
            <a:r>
              <a:rPr lang="en-US" sz="2500" b="1" dirty="0">
                <a:solidFill>
                  <a:schemeClr val="bg1"/>
                </a:solidFill>
                <a:latin typeface="Roboto" pitchFamily="2" charset="0"/>
                <a:ea typeface="Roboto" pitchFamily="2" charset="0"/>
              </a:rPr>
              <a:t>PLATFORM</a:t>
            </a:r>
          </a:p>
        </p:txBody>
      </p:sp>
    </p:spTree>
    <p:extLst>
      <p:ext uri="{BB962C8B-B14F-4D97-AF65-F5344CB8AC3E}">
        <p14:creationId xmlns:p14="http://schemas.microsoft.com/office/powerpoint/2010/main" val="159471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anim calcmode="lin" valueType="num">
                                      <p:cBhvr>
                                        <p:cTn id="8" dur="500" fill="hold"/>
                                        <p:tgtEl>
                                          <p:spTgt spid="53"/>
                                        </p:tgtEl>
                                        <p:attrNameLst>
                                          <p:attrName>ppt_x</p:attrName>
                                        </p:attrNameLst>
                                      </p:cBhvr>
                                      <p:tavLst>
                                        <p:tav tm="0">
                                          <p:val>
                                            <p:strVal val="#ppt_x"/>
                                          </p:val>
                                        </p:tav>
                                        <p:tav tm="100000">
                                          <p:val>
                                            <p:strVal val="#ppt_x"/>
                                          </p:val>
                                        </p:tav>
                                      </p:tavLst>
                                    </p:anim>
                                    <p:anim calcmode="lin" valueType="num">
                                      <p:cBhvr>
                                        <p:cTn id="9" dur="500" fill="hold"/>
                                        <p:tgtEl>
                                          <p:spTgt spid="5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750"/>
                                        <p:tgtEl>
                                          <p:spTgt spid="47"/>
                                        </p:tgtEl>
                                      </p:cBhvr>
                                    </p:animEffect>
                                    <p:anim calcmode="lin" valueType="num">
                                      <p:cBhvr>
                                        <p:cTn id="13" dur="750" fill="hold"/>
                                        <p:tgtEl>
                                          <p:spTgt spid="47"/>
                                        </p:tgtEl>
                                        <p:attrNameLst>
                                          <p:attrName>ppt_x</p:attrName>
                                        </p:attrNameLst>
                                      </p:cBhvr>
                                      <p:tavLst>
                                        <p:tav tm="0">
                                          <p:val>
                                            <p:strVal val="#ppt_x"/>
                                          </p:val>
                                        </p:tav>
                                        <p:tav tm="100000">
                                          <p:val>
                                            <p:strVal val="#ppt_x"/>
                                          </p:val>
                                        </p:tav>
                                      </p:tavLst>
                                    </p:anim>
                                    <p:anim calcmode="lin" valueType="num">
                                      <p:cBhvr>
                                        <p:cTn id="14" dur="750" fill="hold"/>
                                        <p:tgtEl>
                                          <p:spTgt spid="4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anim calcmode="lin" valueType="num">
                                      <p:cBhvr>
                                        <p:cTn id="23" dur="1000" fill="hold"/>
                                        <p:tgtEl>
                                          <p:spTgt spid="49"/>
                                        </p:tgtEl>
                                        <p:attrNameLst>
                                          <p:attrName>ppt_x</p:attrName>
                                        </p:attrNameLst>
                                      </p:cBhvr>
                                      <p:tavLst>
                                        <p:tav tm="0">
                                          <p:val>
                                            <p:strVal val="#ppt_x"/>
                                          </p:val>
                                        </p:tav>
                                        <p:tav tm="100000">
                                          <p:val>
                                            <p:strVal val="#ppt_x"/>
                                          </p:val>
                                        </p:tav>
                                      </p:tavLst>
                                    </p:anim>
                                    <p:anim calcmode="lin" valueType="num">
                                      <p:cBhvr>
                                        <p:cTn id="24"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750"/>
                                        <p:tgtEl>
                                          <p:spTgt spid="26"/>
                                        </p:tgtEl>
                                      </p:cBhvr>
                                    </p:animEffect>
                                    <p:anim calcmode="lin" valueType="num">
                                      <p:cBhvr>
                                        <p:cTn id="30" dur="750" fill="hold"/>
                                        <p:tgtEl>
                                          <p:spTgt spid="26"/>
                                        </p:tgtEl>
                                        <p:attrNameLst>
                                          <p:attrName>ppt_x</p:attrName>
                                        </p:attrNameLst>
                                      </p:cBhvr>
                                      <p:tavLst>
                                        <p:tav tm="0">
                                          <p:val>
                                            <p:strVal val="#ppt_x"/>
                                          </p:val>
                                        </p:tav>
                                        <p:tav tm="100000">
                                          <p:val>
                                            <p:strVal val="#ppt_x"/>
                                          </p:val>
                                        </p:tav>
                                      </p:tavLst>
                                    </p:anim>
                                    <p:anim calcmode="lin" valueType="num">
                                      <p:cBhvr>
                                        <p:cTn id="31" dur="750" fill="hold"/>
                                        <p:tgtEl>
                                          <p:spTgt spid="26"/>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750"/>
                                        <p:tgtEl>
                                          <p:spTgt spid="25"/>
                                        </p:tgtEl>
                                      </p:cBhvr>
                                    </p:animEffect>
                                    <p:anim calcmode="lin" valueType="num">
                                      <p:cBhvr>
                                        <p:cTn id="35" dur="750" fill="hold"/>
                                        <p:tgtEl>
                                          <p:spTgt spid="25"/>
                                        </p:tgtEl>
                                        <p:attrNameLst>
                                          <p:attrName>ppt_x</p:attrName>
                                        </p:attrNameLst>
                                      </p:cBhvr>
                                      <p:tavLst>
                                        <p:tav tm="0">
                                          <p:val>
                                            <p:strVal val="#ppt_x"/>
                                          </p:val>
                                        </p:tav>
                                        <p:tav tm="100000">
                                          <p:val>
                                            <p:strVal val="#ppt_x"/>
                                          </p:val>
                                        </p:tav>
                                      </p:tavLst>
                                    </p:anim>
                                    <p:anim calcmode="lin" valueType="num">
                                      <p:cBhvr>
                                        <p:cTn id="36" dur="75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1000"/>
                                        <p:tgtEl>
                                          <p:spTgt spid="23"/>
                                        </p:tgtEl>
                                      </p:cBhvr>
                                    </p:animEffect>
                                    <p:anim calcmode="lin" valueType="num">
                                      <p:cBhvr>
                                        <p:cTn id="42" dur="1000" fill="hold"/>
                                        <p:tgtEl>
                                          <p:spTgt spid="23"/>
                                        </p:tgtEl>
                                        <p:attrNameLst>
                                          <p:attrName>ppt_x</p:attrName>
                                        </p:attrNameLst>
                                      </p:cBhvr>
                                      <p:tavLst>
                                        <p:tav tm="0">
                                          <p:val>
                                            <p:strVal val="#ppt_x"/>
                                          </p:val>
                                        </p:tav>
                                        <p:tav tm="100000">
                                          <p:val>
                                            <p:strVal val="#ppt_x"/>
                                          </p:val>
                                        </p:tav>
                                      </p:tavLst>
                                    </p:anim>
                                    <p:anim calcmode="lin" valueType="num">
                                      <p:cBhvr>
                                        <p:cTn id="43" dur="1000" fill="hold"/>
                                        <p:tgtEl>
                                          <p:spTgt spid="23"/>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1000"/>
                                        <p:tgtEl>
                                          <p:spTgt spid="20"/>
                                        </p:tgtEl>
                                      </p:cBhvr>
                                    </p:animEffect>
                                    <p:anim calcmode="lin" valueType="num">
                                      <p:cBhvr>
                                        <p:cTn id="47" dur="1000" fill="hold"/>
                                        <p:tgtEl>
                                          <p:spTgt spid="20"/>
                                        </p:tgtEl>
                                        <p:attrNameLst>
                                          <p:attrName>ppt_x</p:attrName>
                                        </p:attrNameLst>
                                      </p:cBhvr>
                                      <p:tavLst>
                                        <p:tav tm="0">
                                          <p:val>
                                            <p:strVal val="#ppt_x"/>
                                          </p:val>
                                        </p:tav>
                                        <p:tav tm="100000">
                                          <p:val>
                                            <p:strVal val="#ppt_x"/>
                                          </p:val>
                                        </p:tav>
                                      </p:tavLst>
                                    </p:anim>
                                    <p:anim calcmode="lin" valueType="num">
                                      <p:cBhvr>
                                        <p:cTn id="4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7" presetClass="entr" presetSubtype="0"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7" presetClass="entr" presetSubtype="0" fill="hold"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anim calcmode="lin" valueType="num">
                                      <p:cBhvr>
                                        <p:cTn id="66" dur="500" fill="hold"/>
                                        <p:tgtEl>
                                          <p:spTgt spid="54"/>
                                        </p:tgtEl>
                                        <p:attrNameLst>
                                          <p:attrName>ppt_x</p:attrName>
                                        </p:attrNameLst>
                                      </p:cBhvr>
                                      <p:tavLst>
                                        <p:tav tm="0">
                                          <p:val>
                                            <p:strVal val="#ppt_x"/>
                                          </p:val>
                                        </p:tav>
                                        <p:tav tm="100000">
                                          <p:val>
                                            <p:strVal val="#ppt_x"/>
                                          </p:val>
                                        </p:tav>
                                      </p:tavLst>
                                    </p:anim>
                                    <p:anim calcmode="lin" valueType="num">
                                      <p:cBhvr>
                                        <p:cTn id="67" dur="500" fill="hold"/>
                                        <p:tgtEl>
                                          <p:spTgt spid="54"/>
                                        </p:tgtEl>
                                        <p:attrNameLst>
                                          <p:attrName>ppt_y</p:attrName>
                                        </p:attrNameLst>
                                      </p:cBhvr>
                                      <p:tavLst>
                                        <p:tav tm="0">
                                          <p:val>
                                            <p:strVal val="#ppt_y-.1"/>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750"/>
                                        <p:tgtEl>
                                          <p:spTgt spid="50"/>
                                        </p:tgtEl>
                                      </p:cBhvr>
                                    </p:animEffect>
                                    <p:anim calcmode="lin" valueType="num">
                                      <p:cBhvr>
                                        <p:cTn id="71" dur="750" fill="hold"/>
                                        <p:tgtEl>
                                          <p:spTgt spid="50"/>
                                        </p:tgtEl>
                                        <p:attrNameLst>
                                          <p:attrName>ppt_x</p:attrName>
                                        </p:attrNameLst>
                                      </p:cBhvr>
                                      <p:tavLst>
                                        <p:tav tm="0">
                                          <p:val>
                                            <p:strVal val="#ppt_x"/>
                                          </p:val>
                                        </p:tav>
                                        <p:tav tm="100000">
                                          <p:val>
                                            <p:strVal val="#ppt_x"/>
                                          </p:val>
                                        </p:tav>
                                      </p:tavLst>
                                    </p:anim>
                                    <p:anim calcmode="lin" valueType="num">
                                      <p:cBhvr>
                                        <p:cTn id="72" dur="750" fill="hold"/>
                                        <p:tgtEl>
                                          <p:spTgt spid="50"/>
                                        </p:tgtEl>
                                        <p:attrNameLst>
                                          <p:attrName>ppt_y</p:attrName>
                                        </p:attrNameLst>
                                      </p:cBhvr>
                                      <p:tavLst>
                                        <p:tav tm="0">
                                          <p:val>
                                            <p:strVal val="#ppt_y-.1"/>
                                          </p:val>
                                        </p:tav>
                                        <p:tav tm="100000">
                                          <p:val>
                                            <p:strVal val="#ppt_y"/>
                                          </p:val>
                                        </p:tav>
                                      </p:tavLst>
                                    </p:anim>
                                  </p:childTnLst>
                                </p:cTn>
                              </p:par>
                              <p:par>
                                <p:cTn id="73" presetID="47" presetClass="entr" presetSubtype="0" fill="hold"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fade">
                                      <p:cBhvr>
                                        <p:cTn id="75" dur="750"/>
                                        <p:tgtEl>
                                          <p:spTgt spid="51"/>
                                        </p:tgtEl>
                                      </p:cBhvr>
                                    </p:animEffect>
                                    <p:anim calcmode="lin" valueType="num">
                                      <p:cBhvr>
                                        <p:cTn id="76" dur="750" fill="hold"/>
                                        <p:tgtEl>
                                          <p:spTgt spid="51"/>
                                        </p:tgtEl>
                                        <p:attrNameLst>
                                          <p:attrName>ppt_x</p:attrName>
                                        </p:attrNameLst>
                                      </p:cBhvr>
                                      <p:tavLst>
                                        <p:tav tm="0">
                                          <p:val>
                                            <p:strVal val="#ppt_x"/>
                                          </p:val>
                                        </p:tav>
                                        <p:tav tm="100000">
                                          <p:val>
                                            <p:strVal val="#ppt_x"/>
                                          </p:val>
                                        </p:tav>
                                      </p:tavLst>
                                    </p:anim>
                                    <p:anim calcmode="lin" valueType="num">
                                      <p:cBhvr>
                                        <p:cTn id="77" dur="750" fill="hold"/>
                                        <p:tgtEl>
                                          <p:spTgt spid="51"/>
                                        </p:tgtEl>
                                        <p:attrNameLst>
                                          <p:attrName>ppt_y</p:attrName>
                                        </p:attrNameLst>
                                      </p:cBhvr>
                                      <p:tavLst>
                                        <p:tav tm="0">
                                          <p:val>
                                            <p:strVal val="#ppt_y-.1"/>
                                          </p:val>
                                        </p:tav>
                                        <p:tav tm="100000">
                                          <p:val>
                                            <p:strVal val="#ppt_y"/>
                                          </p:val>
                                        </p:tav>
                                      </p:tavLst>
                                    </p:anim>
                                  </p:childTnLst>
                                </p:cTn>
                              </p:par>
                              <p:par>
                                <p:cTn id="78" presetID="47" presetClass="entr" presetSubtype="0"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fade">
                                      <p:cBhvr>
                                        <p:cTn id="80" dur="750"/>
                                        <p:tgtEl>
                                          <p:spTgt spid="52"/>
                                        </p:tgtEl>
                                      </p:cBhvr>
                                    </p:animEffect>
                                    <p:anim calcmode="lin" valueType="num">
                                      <p:cBhvr>
                                        <p:cTn id="81" dur="750" fill="hold"/>
                                        <p:tgtEl>
                                          <p:spTgt spid="52"/>
                                        </p:tgtEl>
                                        <p:attrNameLst>
                                          <p:attrName>ppt_x</p:attrName>
                                        </p:attrNameLst>
                                      </p:cBhvr>
                                      <p:tavLst>
                                        <p:tav tm="0">
                                          <p:val>
                                            <p:strVal val="#ppt_x"/>
                                          </p:val>
                                        </p:tav>
                                        <p:tav tm="100000">
                                          <p:val>
                                            <p:strVal val="#ppt_x"/>
                                          </p:val>
                                        </p:tav>
                                      </p:tavLst>
                                    </p:anim>
                                    <p:anim calcmode="lin" valueType="num">
                                      <p:cBhvr>
                                        <p:cTn id="82" dur="75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7" presetClass="entr" presetSubtype="0" fill="hold" grpId="0" nodeType="click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fade">
                                      <p:cBhvr>
                                        <p:cTn id="87" dur="750"/>
                                        <p:tgtEl>
                                          <p:spTgt spid="37"/>
                                        </p:tgtEl>
                                      </p:cBhvr>
                                    </p:animEffect>
                                    <p:anim calcmode="lin" valueType="num">
                                      <p:cBhvr>
                                        <p:cTn id="88" dur="750" fill="hold"/>
                                        <p:tgtEl>
                                          <p:spTgt spid="37"/>
                                        </p:tgtEl>
                                        <p:attrNameLst>
                                          <p:attrName>ppt_x</p:attrName>
                                        </p:attrNameLst>
                                      </p:cBhvr>
                                      <p:tavLst>
                                        <p:tav tm="0">
                                          <p:val>
                                            <p:strVal val="#ppt_x"/>
                                          </p:val>
                                        </p:tav>
                                        <p:tav tm="100000">
                                          <p:val>
                                            <p:strVal val="#ppt_x"/>
                                          </p:val>
                                        </p:tav>
                                      </p:tavLst>
                                    </p:anim>
                                    <p:anim calcmode="lin" valueType="num">
                                      <p:cBhvr>
                                        <p:cTn id="89" dur="750" fill="hold"/>
                                        <p:tgtEl>
                                          <p:spTgt spid="37"/>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750"/>
                                        <p:tgtEl>
                                          <p:spTgt spid="36"/>
                                        </p:tgtEl>
                                      </p:cBhvr>
                                    </p:animEffect>
                                    <p:anim calcmode="lin" valueType="num">
                                      <p:cBhvr>
                                        <p:cTn id="93" dur="750" fill="hold"/>
                                        <p:tgtEl>
                                          <p:spTgt spid="36"/>
                                        </p:tgtEl>
                                        <p:attrNameLst>
                                          <p:attrName>ppt_x</p:attrName>
                                        </p:attrNameLst>
                                      </p:cBhvr>
                                      <p:tavLst>
                                        <p:tav tm="0">
                                          <p:val>
                                            <p:strVal val="#ppt_x"/>
                                          </p:val>
                                        </p:tav>
                                        <p:tav tm="100000">
                                          <p:val>
                                            <p:strVal val="#ppt_x"/>
                                          </p:val>
                                        </p:tav>
                                      </p:tavLst>
                                    </p:anim>
                                    <p:anim calcmode="lin" valueType="num">
                                      <p:cBhvr>
                                        <p:cTn id="94" dur="75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7" presetClass="entr" presetSubtype="0" fill="hold" grpId="0" nodeType="click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750"/>
                                        <p:tgtEl>
                                          <p:spTgt spid="22"/>
                                        </p:tgtEl>
                                      </p:cBhvr>
                                    </p:animEffect>
                                    <p:anim calcmode="lin" valueType="num">
                                      <p:cBhvr>
                                        <p:cTn id="100" dur="750" fill="hold"/>
                                        <p:tgtEl>
                                          <p:spTgt spid="22"/>
                                        </p:tgtEl>
                                        <p:attrNameLst>
                                          <p:attrName>ppt_x</p:attrName>
                                        </p:attrNameLst>
                                      </p:cBhvr>
                                      <p:tavLst>
                                        <p:tav tm="0">
                                          <p:val>
                                            <p:strVal val="#ppt_x"/>
                                          </p:val>
                                        </p:tav>
                                        <p:tav tm="100000">
                                          <p:val>
                                            <p:strVal val="#ppt_x"/>
                                          </p:val>
                                        </p:tav>
                                      </p:tavLst>
                                    </p:anim>
                                    <p:anim calcmode="lin" valueType="num">
                                      <p:cBhvr>
                                        <p:cTn id="101" dur="750" fill="hold"/>
                                        <p:tgtEl>
                                          <p:spTgt spid="22"/>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19"/>
                                        </p:tgtEl>
                                        <p:attrNameLst>
                                          <p:attrName>style.visibility</p:attrName>
                                        </p:attrNameLst>
                                      </p:cBhvr>
                                      <p:to>
                                        <p:strVal val="visible"/>
                                      </p:to>
                                    </p:set>
                                    <p:animEffect transition="in" filter="fade">
                                      <p:cBhvr>
                                        <p:cTn id="104" dur="750"/>
                                        <p:tgtEl>
                                          <p:spTgt spid="19"/>
                                        </p:tgtEl>
                                      </p:cBhvr>
                                    </p:animEffect>
                                    <p:anim calcmode="lin" valueType="num">
                                      <p:cBhvr>
                                        <p:cTn id="105" dur="750" fill="hold"/>
                                        <p:tgtEl>
                                          <p:spTgt spid="19"/>
                                        </p:tgtEl>
                                        <p:attrNameLst>
                                          <p:attrName>ppt_x</p:attrName>
                                        </p:attrNameLst>
                                      </p:cBhvr>
                                      <p:tavLst>
                                        <p:tav tm="0">
                                          <p:val>
                                            <p:strVal val="#ppt_x"/>
                                          </p:val>
                                        </p:tav>
                                        <p:tav tm="100000">
                                          <p:val>
                                            <p:strVal val="#ppt_x"/>
                                          </p:val>
                                        </p:tav>
                                      </p:tavLst>
                                    </p:anim>
                                    <p:anim calcmode="lin" valueType="num">
                                      <p:cBhvr>
                                        <p:cTn id="106" dur="75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7" presetClass="entr" presetSubtype="0" fill="hold" grpId="0" nodeType="click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fade">
                                      <p:cBhvr>
                                        <p:cTn id="111" dur="750"/>
                                        <p:tgtEl>
                                          <p:spTgt spid="34"/>
                                        </p:tgtEl>
                                      </p:cBhvr>
                                    </p:animEffect>
                                    <p:anim calcmode="lin" valueType="num">
                                      <p:cBhvr>
                                        <p:cTn id="112" dur="750" fill="hold"/>
                                        <p:tgtEl>
                                          <p:spTgt spid="34"/>
                                        </p:tgtEl>
                                        <p:attrNameLst>
                                          <p:attrName>ppt_x</p:attrName>
                                        </p:attrNameLst>
                                      </p:cBhvr>
                                      <p:tavLst>
                                        <p:tav tm="0">
                                          <p:val>
                                            <p:strVal val="#ppt_x"/>
                                          </p:val>
                                        </p:tav>
                                        <p:tav tm="100000">
                                          <p:val>
                                            <p:strVal val="#ppt_x"/>
                                          </p:val>
                                        </p:tav>
                                      </p:tavLst>
                                    </p:anim>
                                    <p:anim calcmode="lin" valueType="num">
                                      <p:cBhvr>
                                        <p:cTn id="113" dur="750" fill="hold"/>
                                        <p:tgtEl>
                                          <p:spTgt spid="34"/>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750"/>
                                        <p:tgtEl>
                                          <p:spTgt spid="33"/>
                                        </p:tgtEl>
                                      </p:cBhvr>
                                    </p:animEffect>
                                    <p:anim calcmode="lin" valueType="num">
                                      <p:cBhvr>
                                        <p:cTn id="117" dur="750" fill="hold"/>
                                        <p:tgtEl>
                                          <p:spTgt spid="33"/>
                                        </p:tgtEl>
                                        <p:attrNameLst>
                                          <p:attrName>ppt_x</p:attrName>
                                        </p:attrNameLst>
                                      </p:cBhvr>
                                      <p:tavLst>
                                        <p:tav tm="0">
                                          <p:val>
                                            <p:strVal val="#ppt_x"/>
                                          </p:val>
                                        </p:tav>
                                        <p:tav tm="100000">
                                          <p:val>
                                            <p:strVal val="#ppt_x"/>
                                          </p:val>
                                        </p:tav>
                                      </p:tavLst>
                                    </p:anim>
                                    <p:anim calcmode="lin" valueType="num">
                                      <p:cBhvr>
                                        <p:cTn id="118" dur="7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33" grpId="0"/>
      <p:bldP spid="34"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5A40958-A3D9-BF18-21A1-6648106BEBDA}"/>
              </a:ext>
            </a:extLst>
          </p:cNvPr>
          <p:cNvSpPr/>
          <p:nvPr/>
        </p:nvSpPr>
        <p:spPr>
          <a:xfrm>
            <a:off x="-8792" y="-1244124"/>
            <a:ext cx="12200792" cy="4781551"/>
          </a:xfrm>
          <a:prstGeom prst="roundRect">
            <a:avLst>
              <a:gd name="adj" fmla="val 2643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1873792A-221F-96D8-ADEC-047A3F9CD1F1}"/>
              </a:ext>
            </a:extLst>
          </p:cNvPr>
          <p:cNvSpPr/>
          <p:nvPr/>
        </p:nvSpPr>
        <p:spPr>
          <a:xfrm>
            <a:off x="0" y="3533776"/>
            <a:ext cx="12192000" cy="4781551"/>
          </a:xfrm>
          <a:prstGeom prst="roundRect">
            <a:avLst>
              <a:gd name="adj" fmla="val 2643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B9F497EA-EF9F-A192-0E11-344408538238}"/>
              </a:ext>
            </a:extLst>
          </p:cNvPr>
          <p:cNvGrpSpPr/>
          <p:nvPr/>
        </p:nvGrpSpPr>
        <p:grpSpPr>
          <a:xfrm>
            <a:off x="0" y="349979"/>
            <a:ext cx="7592536" cy="601555"/>
            <a:chOff x="-485774" y="-194054"/>
            <a:chExt cx="7592536" cy="609196"/>
          </a:xfrm>
        </p:grpSpPr>
        <p:sp>
          <p:nvSpPr>
            <p:cNvPr id="7" name="Rectangle: Rounded Corners 6">
              <a:extLst>
                <a:ext uri="{FF2B5EF4-FFF2-40B4-BE49-F238E27FC236}">
                  <a16:creationId xmlns:a16="http://schemas.microsoft.com/office/drawing/2014/main" id="{D4C35F59-B744-0368-8028-148A8E37312C}"/>
                </a:ext>
              </a:extLst>
            </p:cNvPr>
            <p:cNvSpPr/>
            <p:nvPr/>
          </p:nvSpPr>
          <p:spPr>
            <a:xfrm>
              <a:off x="-485774" y="-194054"/>
              <a:ext cx="7592536" cy="609196"/>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63E953A-AEE7-CF36-7A35-DC266AF6CF5B}"/>
                </a:ext>
              </a:extLst>
            </p:cNvPr>
            <p:cNvSpPr txBox="1"/>
            <p:nvPr/>
          </p:nvSpPr>
          <p:spPr>
            <a:xfrm>
              <a:off x="467824" y="-103911"/>
              <a:ext cx="5852461" cy="483114"/>
            </a:xfrm>
            <a:prstGeom prst="rect">
              <a:avLst/>
            </a:prstGeom>
            <a:noFill/>
          </p:spPr>
          <p:txBody>
            <a:bodyPr wrap="square" rtlCol="0">
              <a:spAutoFit/>
            </a:bodyPr>
            <a:lstStyle/>
            <a:p>
              <a:r>
                <a:rPr lang="en-US" sz="2500" b="1" dirty="0">
                  <a:solidFill>
                    <a:schemeClr val="bg1"/>
                  </a:solidFill>
                  <a:latin typeface="Roboto" pitchFamily="2" charset="0"/>
                  <a:ea typeface="Roboto" pitchFamily="2" charset="0"/>
                </a:rPr>
                <a:t>FULL PROCESS SIGNING PLATFORM</a:t>
              </a:r>
            </a:p>
          </p:txBody>
        </p:sp>
      </p:grpSp>
      <p:grpSp>
        <p:nvGrpSpPr>
          <p:cNvPr id="2" name="Group 1">
            <a:extLst>
              <a:ext uri="{FF2B5EF4-FFF2-40B4-BE49-F238E27FC236}">
                <a16:creationId xmlns:a16="http://schemas.microsoft.com/office/drawing/2014/main" id="{689EDEAE-384C-95EE-C8F7-A80C396C7FED}"/>
              </a:ext>
            </a:extLst>
          </p:cNvPr>
          <p:cNvGrpSpPr/>
          <p:nvPr/>
        </p:nvGrpSpPr>
        <p:grpSpPr>
          <a:xfrm>
            <a:off x="364514" y="3235597"/>
            <a:ext cx="1160585" cy="601555"/>
            <a:chOff x="364514" y="3235597"/>
            <a:chExt cx="1160585" cy="601555"/>
          </a:xfrm>
        </p:grpSpPr>
        <p:sp>
          <p:nvSpPr>
            <p:cNvPr id="86" name="Rectangle: Rounded Corners 85">
              <a:extLst>
                <a:ext uri="{FF2B5EF4-FFF2-40B4-BE49-F238E27FC236}">
                  <a16:creationId xmlns:a16="http://schemas.microsoft.com/office/drawing/2014/main" id="{D0E8AEFA-06FB-C474-3BA6-480625824B2A}"/>
                </a:ext>
              </a:extLst>
            </p:cNvPr>
            <p:cNvSpPr/>
            <p:nvPr/>
          </p:nvSpPr>
          <p:spPr>
            <a:xfrm>
              <a:off x="364514" y="3235597"/>
              <a:ext cx="1160585" cy="601555"/>
            </a:xfrm>
            <a:prstGeom prst="round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a:extLst>
                <a:ext uri="{FF2B5EF4-FFF2-40B4-BE49-F238E27FC236}">
                  <a16:creationId xmlns:a16="http://schemas.microsoft.com/office/drawing/2014/main" id="{0F2AE50A-50ED-7992-32D6-BA2FB5C058F4}"/>
                </a:ext>
              </a:extLst>
            </p:cNvPr>
            <p:cNvSpPr txBox="1"/>
            <p:nvPr/>
          </p:nvSpPr>
          <p:spPr>
            <a:xfrm>
              <a:off x="434120" y="3399507"/>
              <a:ext cx="1021373" cy="276999"/>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Signer</a:t>
              </a:r>
            </a:p>
          </p:txBody>
        </p:sp>
      </p:grpSp>
      <p:sp>
        <p:nvSpPr>
          <p:cNvPr id="88" name="Rectangle: Rounded Corners 87">
            <a:extLst>
              <a:ext uri="{FF2B5EF4-FFF2-40B4-BE49-F238E27FC236}">
                <a16:creationId xmlns:a16="http://schemas.microsoft.com/office/drawing/2014/main" id="{9D397111-E397-1A37-4EEB-32EFBFD8F8DC}"/>
              </a:ext>
            </a:extLst>
          </p:cNvPr>
          <p:cNvSpPr/>
          <p:nvPr/>
        </p:nvSpPr>
        <p:spPr>
          <a:xfrm>
            <a:off x="1648785" y="1919656"/>
            <a:ext cx="1160585" cy="601555"/>
          </a:xfrm>
          <a:prstGeom prst="round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C16AA39E-7A3F-8FEE-FB42-12DF69F49C61}"/>
              </a:ext>
            </a:extLst>
          </p:cNvPr>
          <p:cNvSpPr txBox="1"/>
          <p:nvPr/>
        </p:nvSpPr>
        <p:spPr>
          <a:xfrm>
            <a:off x="1718390" y="1958823"/>
            <a:ext cx="1021373" cy="461665"/>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Service Provider</a:t>
            </a:r>
          </a:p>
        </p:txBody>
      </p:sp>
      <p:grpSp>
        <p:nvGrpSpPr>
          <p:cNvPr id="9" name="Group 8">
            <a:extLst>
              <a:ext uri="{FF2B5EF4-FFF2-40B4-BE49-F238E27FC236}">
                <a16:creationId xmlns:a16="http://schemas.microsoft.com/office/drawing/2014/main" id="{CD282078-8C7B-AA95-B276-D49143CAF8C7}"/>
              </a:ext>
            </a:extLst>
          </p:cNvPr>
          <p:cNvGrpSpPr/>
          <p:nvPr/>
        </p:nvGrpSpPr>
        <p:grpSpPr>
          <a:xfrm>
            <a:off x="1648785" y="3235597"/>
            <a:ext cx="1160585" cy="601555"/>
            <a:chOff x="1648785" y="3235597"/>
            <a:chExt cx="1160585" cy="601555"/>
          </a:xfrm>
        </p:grpSpPr>
        <p:sp>
          <p:nvSpPr>
            <p:cNvPr id="78" name="Rectangle: Rounded Corners 77">
              <a:extLst>
                <a:ext uri="{FF2B5EF4-FFF2-40B4-BE49-F238E27FC236}">
                  <a16:creationId xmlns:a16="http://schemas.microsoft.com/office/drawing/2014/main" id="{48A97041-F1AE-3F88-819A-F2CBEE57B4F5}"/>
                </a:ext>
              </a:extLst>
            </p:cNvPr>
            <p:cNvSpPr/>
            <p:nvPr/>
          </p:nvSpPr>
          <p:spPr>
            <a:xfrm>
              <a:off x="1648785" y="3235597"/>
              <a:ext cx="1160585" cy="601555"/>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a:extLst>
                <a:ext uri="{FF2B5EF4-FFF2-40B4-BE49-F238E27FC236}">
                  <a16:creationId xmlns:a16="http://schemas.microsoft.com/office/drawing/2014/main" id="{23C2ED5D-5755-6F37-63B3-8A18DDD843C4}"/>
                </a:ext>
              </a:extLst>
            </p:cNvPr>
            <p:cNvSpPr txBox="1"/>
            <p:nvPr/>
          </p:nvSpPr>
          <p:spPr>
            <a:xfrm>
              <a:off x="1656759" y="3393092"/>
              <a:ext cx="1132365" cy="276999"/>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Verify identity</a:t>
              </a:r>
            </a:p>
          </p:txBody>
        </p:sp>
      </p:grpSp>
      <p:grpSp>
        <p:nvGrpSpPr>
          <p:cNvPr id="11" name="Group 10">
            <a:extLst>
              <a:ext uri="{FF2B5EF4-FFF2-40B4-BE49-F238E27FC236}">
                <a16:creationId xmlns:a16="http://schemas.microsoft.com/office/drawing/2014/main" id="{4DED50CC-ED7E-8EFB-D1B2-01E8918901C5}"/>
              </a:ext>
            </a:extLst>
          </p:cNvPr>
          <p:cNvGrpSpPr/>
          <p:nvPr/>
        </p:nvGrpSpPr>
        <p:grpSpPr>
          <a:xfrm>
            <a:off x="2933056" y="3235597"/>
            <a:ext cx="1169331" cy="601555"/>
            <a:chOff x="2933056" y="3235597"/>
            <a:chExt cx="1169331" cy="601555"/>
          </a:xfrm>
        </p:grpSpPr>
        <p:sp>
          <p:nvSpPr>
            <p:cNvPr id="79" name="Rectangle: Rounded Corners 78">
              <a:extLst>
                <a:ext uri="{FF2B5EF4-FFF2-40B4-BE49-F238E27FC236}">
                  <a16:creationId xmlns:a16="http://schemas.microsoft.com/office/drawing/2014/main" id="{FD3C1BE6-EAD4-D4E8-FC5E-4FAADF96B55E}"/>
                </a:ext>
              </a:extLst>
            </p:cNvPr>
            <p:cNvSpPr/>
            <p:nvPr/>
          </p:nvSpPr>
          <p:spPr>
            <a:xfrm>
              <a:off x="2933056" y="3235597"/>
              <a:ext cx="1160585" cy="601555"/>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7CF0E5D2-FD60-7F0D-2BCE-EA107AD63EF2}"/>
                </a:ext>
              </a:extLst>
            </p:cNvPr>
            <p:cNvSpPr txBox="1"/>
            <p:nvPr/>
          </p:nvSpPr>
          <p:spPr>
            <a:xfrm>
              <a:off x="2961275" y="3307175"/>
              <a:ext cx="1141112" cy="461665"/>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Confirm contract</a:t>
              </a:r>
            </a:p>
          </p:txBody>
        </p:sp>
      </p:grpSp>
      <p:grpSp>
        <p:nvGrpSpPr>
          <p:cNvPr id="13" name="Group 12">
            <a:extLst>
              <a:ext uri="{FF2B5EF4-FFF2-40B4-BE49-F238E27FC236}">
                <a16:creationId xmlns:a16="http://schemas.microsoft.com/office/drawing/2014/main" id="{F89364B4-9A04-DC17-3380-CB2FB58C649B}"/>
              </a:ext>
            </a:extLst>
          </p:cNvPr>
          <p:cNvGrpSpPr/>
          <p:nvPr/>
        </p:nvGrpSpPr>
        <p:grpSpPr>
          <a:xfrm>
            <a:off x="4190127" y="3235597"/>
            <a:ext cx="1187785" cy="601555"/>
            <a:chOff x="4190127" y="3235597"/>
            <a:chExt cx="1187785" cy="601555"/>
          </a:xfrm>
        </p:grpSpPr>
        <p:sp>
          <p:nvSpPr>
            <p:cNvPr id="80" name="Rectangle: Rounded Corners 79">
              <a:extLst>
                <a:ext uri="{FF2B5EF4-FFF2-40B4-BE49-F238E27FC236}">
                  <a16:creationId xmlns:a16="http://schemas.microsoft.com/office/drawing/2014/main" id="{90576DEF-3352-F676-CDEB-A75B9746AB2A}"/>
                </a:ext>
              </a:extLst>
            </p:cNvPr>
            <p:cNvSpPr/>
            <p:nvPr/>
          </p:nvSpPr>
          <p:spPr>
            <a:xfrm>
              <a:off x="4217327" y="3235597"/>
              <a:ext cx="1160585" cy="601555"/>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61794234-B7C0-3BE9-3B79-3DE829F6322F}"/>
                </a:ext>
              </a:extLst>
            </p:cNvPr>
            <p:cNvSpPr txBox="1"/>
            <p:nvPr/>
          </p:nvSpPr>
          <p:spPr>
            <a:xfrm>
              <a:off x="4190127" y="3399505"/>
              <a:ext cx="1160585" cy="276999"/>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Sign</a:t>
              </a:r>
            </a:p>
          </p:txBody>
        </p:sp>
      </p:grpSp>
      <p:grpSp>
        <p:nvGrpSpPr>
          <p:cNvPr id="15" name="Group 14">
            <a:extLst>
              <a:ext uri="{FF2B5EF4-FFF2-40B4-BE49-F238E27FC236}">
                <a16:creationId xmlns:a16="http://schemas.microsoft.com/office/drawing/2014/main" id="{7B746F36-F2EE-34AC-ABD6-5035215E21F1}"/>
              </a:ext>
            </a:extLst>
          </p:cNvPr>
          <p:cNvGrpSpPr/>
          <p:nvPr/>
        </p:nvGrpSpPr>
        <p:grpSpPr>
          <a:xfrm>
            <a:off x="5488449" y="3235597"/>
            <a:ext cx="1173734" cy="601555"/>
            <a:chOff x="5488449" y="3235597"/>
            <a:chExt cx="1173734" cy="601555"/>
          </a:xfrm>
        </p:grpSpPr>
        <p:sp>
          <p:nvSpPr>
            <p:cNvPr id="81" name="Rectangle: Rounded Corners 80">
              <a:extLst>
                <a:ext uri="{FF2B5EF4-FFF2-40B4-BE49-F238E27FC236}">
                  <a16:creationId xmlns:a16="http://schemas.microsoft.com/office/drawing/2014/main" id="{EFF39642-58D9-9AF2-6735-4E9404DA6BDD}"/>
                </a:ext>
              </a:extLst>
            </p:cNvPr>
            <p:cNvSpPr/>
            <p:nvPr/>
          </p:nvSpPr>
          <p:spPr>
            <a:xfrm>
              <a:off x="5501598" y="3235597"/>
              <a:ext cx="1160585" cy="601555"/>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D11C3128-2902-F8E7-F716-55978E43FD5C}"/>
                </a:ext>
              </a:extLst>
            </p:cNvPr>
            <p:cNvSpPr txBox="1"/>
            <p:nvPr/>
          </p:nvSpPr>
          <p:spPr>
            <a:xfrm>
              <a:off x="5488449" y="3307173"/>
              <a:ext cx="1160585" cy="461665"/>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Digital</a:t>
              </a:r>
            </a:p>
            <a:p>
              <a:pPr algn="ctr"/>
              <a:r>
                <a:rPr lang="en-US" sz="1200" dirty="0">
                  <a:solidFill>
                    <a:schemeClr val="bg1"/>
                  </a:solidFill>
                  <a:latin typeface="Roboto" pitchFamily="2" charset="0"/>
                  <a:ea typeface="Roboto" pitchFamily="2" charset="0"/>
                </a:rPr>
                <a:t>contact</a:t>
              </a:r>
            </a:p>
          </p:txBody>
        </p:sp>
      </p:grpSp>
      <p:grpSp>
        <p:nvGrpSpPr>
          <p:cNvPr id="17" name="Group 16">
            <a:extLst>
              <a:ext uri="{FF2B5EF4-FFF2-40B4-BE49-F238E27FC236}">
                <a16:creationId xmlns:a16="http://schemas.microsoft.com/office/drawing/2014/main" id="{B4C4E2A4-21FA-3491-B3CF-D2166464FCE7}"/>
              </a:ext>
            </a:extLst>
          </p:cNvPr>
          <p:cNvGrpSpPr/>
          <p:nvPr/>
        </p:nvGrpSpPr>
        <p:grpSpPr>
          <a:xfrm>
            <a:off x="6785869" y="3235597"/>
            <a:ext cx="1160585" cy="601555"/>
            <a:chOff x="6785869" y="3235597"/>
            <a:chExt cx="1160585" cy="601555"/>
          </a:xfrm>
        </p:grpSpPr>
        <p:sp>
          <p:nvSpPr>
            <p:cNvPr id="82" name="Rectangle: Rounded Corners 81">
              <a:extLst>
                <a:ext uri="{FF2B5EF4-FFF2-40B4-BE49-F238E27FC236}">
                  <a16:creationId xmlns:a16="http://schemas.microsoft.com/office/drawing/2014/main" id="{BF6FF96C-F115-6D10-41B0-D7EA982ABDDB}"/>
                </a:ext>
              </a:extLst>
            </p:cNvPr>
            <p:cNvSpPr/>
            <p:nvPr/>
          </p:nvSpPr>
          <p:spPr>
            <a:xfrm>
              <a:off x="6785869" y="3235597"/>
              <a:ext cx="1160585" cy="601555"/>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167D6BA1-EF84-5AAF-536A-207C5305A835}"/>
                </a:ext>
              </a:extLst>
            </p:cNvPr>
            <p:cNvSpPr txBox="1"/>
            <p:nvPr/>
          </p:nvSpPr>
          <p:spPr>
            <a:xfrm>
              <a:off x="6785869" y="3396380"/>
              <a:ext cx="1160585" cy="276999"/>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Authenticate</a:t>
              </a:r>
            </a:p>
          </p:txBody>
        </p:sp>
      </p:grpSp>
      <p:grpSp>
        <p:nvGrpSpPr>
          <p:cNvPr id="18" name="Group 17">
            <a:extLst>
              <a:ext uri="{FF2B5EF4-FFF2-40B4-BE49-F238E27FC236}">
                <a16:creationId xmlns:a16="http://schemas.microsoft.com/office/drawing/2014/main" id="{BBF31440-5F41-3AFA-46CE-6CA417930C96}"/>
              </a:ext>
            </a:extLst>
          </p:cNvPr>
          <p:cNvGrpSpPr/>
          <p:nvPr/>
        </p:nvGrpSpPr>
        <p:grpSpPr>
          <a:xfrm>
            <a:off x="8054750" y="3235597"/>
            <a:ext cx="1175975" cy="601555"/>
            <a:chOff x="8054750" y="3235597"/>
            <a:chExt cx="1175975" cy="601555"/>
          </a:xfrm>
        </p:grpSpPr>
        <p:sp>
          <p:nvSpPr>
            <p:cNvPr id="83" name="Rectangle: Rounded Corners 82">
              <a:extLst>
                <a:ext uri="{FF2B5EF4-FFF2-40B4-BE49-F238E27FC236}">
                  <a16:creationId xmlns:a16="http://schemas.microsoft.com/office/drawing/2014/main" id="{59E36259-A173-5ED8-2709-B8837FEBCCB5}"/>
                </a:ext>
              </a:extLst>
            </p:cNvPr>
            <p:cNvSpPr/>
            <p:nvPr/>
          </p:nvSpPr>
          <p:spPr>
            <a:xfrm>
              <a:off x="8070140" y="3235597"/>
              <a:ext cx="1160585" cy="601555"/>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a:extLst>
                <a:ext uri="{FF2B5EF4-FFF2-40B4-BE49-F238E27FC236}">
                  <a16:creationId xmlns:a16="http://schemas.microsoft.com/office/drawing/2014/main" id="{05BD9A3F-6A42-E7FF-5D11-0882F1842B3B}"/>
                </a:ext>
              </a:extLst>
            </p:cNvPr>
            <p:cNvSpPr txBox="1"/>
            <p:nvPr/>
          </p:nvSpPr>
          <p:spPr>
            <a:xfrm>
              <a:off x="8054750" y="3307175"/>
              <a:ext cx="1160585" cy="461665"/>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Manage contact</a:t>
              </a:r>
            </a:p>
          </p:txBody>
        </p:sp>
      </p:grpSp>
      <p:grpSp>
        <p:nvGrpSpPr>
          <p:cNvPr id="20" name="Group 19">
            <a:extLst>
              <a:ext uri="{FF2B5EF4-FFF2-40B4-BE49-F238E27FC236}">
                <a16:creationId xmlns:a16="http://schemas.microsoft.com/office/drawing/2014/main" id="{F9002454-DE01-4158-A2E7-28ECD1877048}"/>
              </a:ext>
            </a:extLst>
          </p:cNvPr>
          <p:cNvGrpSpPr/>
          <p:nvPr/>
        </p:nvGrpSpPr>
        <p:grpSpPr>
          <a:xfrm>
            <a:off x="9354411" y="3235597"/>
            <a:ext cx="1169331" cy="601555"/>
            <a:chOff x="9354411" y="3235597"/>
            <a:chExt cx="1169331" cy="601555"/>
          </a:xfrm>
        </p:grpSpPr>
        <p:sp>
          <p:nvSpPr>
            <p:cNvPr id="84" name="Rectangle: Rounded Corners 83">
              <a:extLst>
                <a:ext uri="{FF2B5EF4-FFF2-40B4-BE49-F238E27FC236}">
                  <a16:creationId xmlns:a16="http://schemas.microsoft.com/office/drawing/2014/main" id="{66164E97-CB32-EACF-2966-C3BB8FD867F9}"/>
                </a:ext>
              </a:extLst>
            </p:cNvPr>
            <p:cNvSpPr/>
            <p:nvPr/>
          </p:nvSpPr>
          <p:spPr>
            <a:xfrm>
              <a:off x="9354411" y="3235597"/>
              <a:ext cx="1160585" cy="601555"/>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extBox 95">
              <a:extLst>
                <a:ext uri="{FF2B5EF4-FFF2-40B4-BE49-F238E27FC236}">
                  <a16:creationId xmlns:a16="http://schemas.microsoft.com/office/drawing/2014/main" id="{2E884FD7-6155-CAAB-743F-626127951ED0}"/>
                </a:ext>
              </a:extLst>
            </p:cNvPr>
            <p:cNvSpPr txBox="1"/>
            <p:nvPr/>
          </p:nvSpPr>
          <p:spPr>
            <a:xfrm>
              <a:off x="9363157" y="3307175"/>
              <a:ext cx="1160585" cy="461665"/>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Electronic deposit</a:t>
              </a:r>
            </a:p>
          </p:txBody>
        </p:sp>
      </p:grpSp>
      <p:grpSp>
        <p:nvGrpSpPr>
          <p:cNvPr id="22" name="Group 21">
            <a:extLst>
              <a:ext uri="{FF2B5EF4-FFF2-40B4-BE49-F238E27FC236}">
                <a16:creationId xmlns:a16="http://schemas.microsoft.com/office/drawing/2014/main" id="{0B521DC8-3992-529B-6C26-8842B8D0B3DB}"/>
              </a:ext>
            </a:extLst>
          </p:cNvPr>
          <p:cNvGrpSpPr/>
          <p:nvPr/>
        </p:nvGrpSpPr>
        <p:grpSpPr>
          <a:xfrm>
            <a:off x="10629936" y="3235597"/>
            <a:ext cx="1169332" cy="601555"/>
            <a:chOff x="10629936" y="3235597"/>
            <a:chExt cx="1169332" cy="601555"/>
          </a:xfrm>
        </p:grpSpPr>
        <p:sp>
          <p:nvSpPr>
            <p:cNvPr id="85" name="Rectangle: Rounded Corners 84">
              <a:extLst>
                <a:ext uri="{FF2B5EF4-FFF2-40B4-BE49-F238E27FC236}">
                  <a16:creationId xmlns:a16="http://schemas.microsoft.com/office/drawing/2014/main" id="{EB3FB41A-BC70-A22E-E99C-45340FE2BFA1}"/>
                </a:ext>
              </a:extLst>
            </p:cNvPr>
            <p:cNvSpPr/>
            <p:nvPr/>
          </p:nvSpPr>
          <p:spPr>
            <a:xfrm>
              <a:off x="10638683" y="3235597"/>
              <a:ext cx="1160585" cy="601555"/>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Box 96">
              <a:extLst>
                <a:ext uri="{FF2B5EF4-FFF2-40B4-BE49-F238E27FC236}">
                  <a16:creationId xmlns:a16="http://schemas.microsoft.com/office/drawing/2014/main" id="{158C1FE6-9CE5-5088-A514-07B0C304A6AE}"/>
                </a:ext>
              </a:extLst>
            </p:cNvPr>
            <p:cNvSpPr txBox="1"/>
            <p:nvPr/>
          </p:nvSpPr>
          <p:spPr>
            <a:xfrm>
              <a:off x="10629936" y="3393092"/>
              <a:ext cx="1160585" cy="276999"/>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Legal service</a:t>
              </a:r>
            </a:p>
          </p:txBody>
        </p:sp>
      </p:grpSp>
      <p:cxnSp>
        <p:nvCxnSpPr>
          <p:cNvPr id="3" name="Straight Arrow Connector 2">
            <a:extLst>
              <a:ext uri="{FF2B5EF4-FFF2-40B4-BE49-F238E27FC236}">
                <a16:creationId xmlns:a16="http://schemas.microsoft.com/office/drawing/2014/main" id="{E2710773-9420-B267-DEF1-E3428F194A1E}"/>
              </a:ext>
            </a:extLst>
          </p:cNvPr>
          <p:cNvCxnSpPr>
            <a:cxnSpLocks/>
          </p:cNvCxnSpPr>
          <p:nvPr/>
        </p:nvCxnSpPr>
        <p:spPr>
          <a:xfrm>
            <a:off x="1525099" y="3538008"/>
            <a:ext cx="123686" cy="0"/>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FF632D5-2E82-2E7D-1F53-36369DA2F0FA}"/>
              </a:ext>
            </a:extLst>
          </p:cNvPr>
          <p:cNvCxnSpPr>
            <a:stCxn id="78" idx="0"/>
            <a:endCxn id="88" idx="2"/>
          </p:cNvCxnSpPr>
          <p:nvPr/>
        </p:nvCxnSpPr>
        <p:spPr>
          <a:xfrm flipV="1">
            <a:off x="2229078" y="2521211"/>
            <a:ext cx="0" cy="714386"/>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9698F7F-9B41-D30E-E756-EE5F24673033}"/>
              </a:ext>
            </a:extLst>
          </p:cNvPr>
          <p:cNvCxnSpPr>
            <a:cxnSpLocks/>
          </p:cNvCxnSpPr>
          <p:nvPr/>
        </p:nvCxnSpPr>
        <p:spPr>
          <a:xfrm>
            <a:off x="2809370" y="3538008"/>
            <a:ext cx="1236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FB4288B-87B3-E42D-F24A-4654473A0FED}"/>
              </a:ext>
            </a:extLst>
          </p:cNvPr>
          <p:cNvCxnSpPr>
            <a:cxnSpLocks/>
          </p:cNvCxnSpPr>
          <p:nvPr/>
        </p:nvCxnSpPr>
        <p:spPr>
          <a:xfrm flipV="1">
            <a:off x="4102387" y="3536375"/>
            <a:ext cx="114940" cy="1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8CF567A-CAF0-AA73-5795-A3E11DA8C419}"/>
              </a:ext>
            </a:extLst>
          </p:cNvPr>
          <p:cNvCxnSpPr>
            <a:cxnSpLocks/>
          </p:cNvCxnSpPr>
          <p:nvPr/>
        </p:nvCxnSpPr>
        <p:spPr>
          <a:xfrm>
            <a:off x="5386659" y="3538008"/>
            <a:ext cx="120959" cy="0"/>
          </a:xfrm>
          <a:prstGeom prst="straightConnector1">
            <a:avLst/>
          </a:prstGeom>
          <a:ln>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CFCD909-EE69-F0F3-8DFD-4A9C810E5109}"/>
              </a:ext>
            </a:extLst>
          </p:cNvPr>
          <p:cNvCxnSpPr>
            <a:cxnSpLocks/>
          </p:cNvCxnSpPr>
          <p:nvPr/>
        </p:nvCxnSpPr>
        <p:spPr>
          <a:xfrm>
            <a:off x="6662182" y="3538008"/>
            <a:ext cx="123687" cy="0"/>
          </a:xfrm>
          <a:prstGeom prst="straightConnector1">
            <a:avLst/>
          </a:prstGeom>
          <a:ln>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D4E2629-83D3-FD66-6DC8-35261BFB5A68}"/>
              </a:ext>
            </a:extLst>
          </p:cNvPr>
          <p:cNvCxnSpPr>
            <a:cxnSpLocks/>
          </p:cNvCxnSpPr>
          <p:nvPr/>
        </p:nvCxnSpPr>
        <p:spPr>
          <a:xfrm>
            <a:off x="7946454" y="3538008"/>
            <a:ext cx="10829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2B5E1DE-C40F-F5D1-0F90-11F4510720A8}"/>
              </a:ext>
            </a:extLst>
          </p:cNvPr>
          <p:cNvCxnSpPr>
            <a:cxnSpLocks/>
          </p:cNvCxnSpPr>
          <p:nvPr/>
        </p:nvCxnSpPr>
        <p:spPr>
          <a:xfrm>
            <a:off x="9215335" y="3538008"/>
            <a:ext cx="14782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DBBDD48-DE21-386C-C3ED-89AD64B5BDFC}"/>
              </a:ext>
            </a:extLst>
          </p:cNvPr>
          <p:cNvCxnSpPr>
            <a:cxnSpLocks/>
          </p:cNvCxnSpPr>
          <p:nvPr/>
        </p:nvCxnSpPr>
        <p:spPr>
          <a:xfrm>
            <a:off x="10523742" y="3538007"/>
            <a:ext cx="106194"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30349A4A-4898-46E9-E107-C80AE0FB6B75}"/>
              </a:ext>
            </a:extLst>
          </p:cNvPr>
          <p:cNvGrpSpPr/>
          <p:nvPr/>
        </p:nvGrpSpPr>
        <p:grpSpPr>
          <a:xfrm>
            <a:off x="2809370" y="2220433"/>
            <a:ext cx="703979" cy="1015164"/>
            <a:chOff x="2809370" y="2220433"/>
            <a:chExt cx="703979" cy="1015164"/>
          </a:xfrm>
        </p:grpSpPr>
        <p:cxnSp>
          <p:nvCxnSpPr>
            <p:cNvPr id="29" name="Straight Connector 28">
              <a:extLst>
                <a:ext uri="{FF2B5EF4-FFF2-40B4-BE49-F238E27FC236}">
                  <a16:creationId xmlns:a16="http://schemas.microsoft.com/office/drawing/2014/main" id="{764A1B9E-FB0A-E5B8-1FC3-8FC28C40D24C}"/>
                </a:ext>
              </a:extLst>
            </p:cNvPr>
            <p:cNvCxnSpPr>
              <a:cxnSpLocks/>
              <a:stCxn id="88" idx="3"/>
            </p:cNvCxnSpPr>
            <p:nvPr/>
          </p:nvCxnSpPr>
          <p:spPr>
            <a:xfrm>
              <a:off x="2809370" y="2220434"/>
              <a:ext cx="703978"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19EDEA4D-4475-E391-827C-1DCBA84D0E5C}"/>
                </a:ext>
              </a:extLst>
            </p:cNvPr>
            <p:cNvCxnSpPr>
              <a:endCxn id="79" idx="0"/>
            </p:cNvCxnSpPr>
            <p:nvPr/>
          </p:nvCxnSpPr>
          <p:spPr>
            <a:xfrm>
              <a:off x="3513348" y="2220433"/>
              <a:ext cx="1" cy="1015164"/>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2A79F91B-F823-5A11-832E-A3BBDAC72794}"/>
              </a:ext>
            </a:extLst>
          </p:cNvPr>
          <p:cNvGrpSpPr/>
          <p:nvPr/>
        </p:nvGrpSpPr>
        <p:grpSpPr>
          <a:xfrm>
            <a:off x="233706" y="4111839"/>
            <a:ext cx="2575664" cy="1613843"/>
            <a:chOff x="233706" y="4111839"/>
            <a:chExt cx="2373007" cy="1613843"/>
          </a:xfrm>
        </p:grpSpPr>
        <p:sp>
          <p:nvSpPr>
            <p:cNvPr id="67" name="Rectangle 66">
              <a:extLst>
                <a:ext uri="{FF2B5EF4-FFF2-40B4-BE49-F238E27FC236}">
                  <a16:creationId xmlns:a16="http://schemas.microsoft.com/office/drawing/2014/main" id="{7FFE6121-7319-74F2-7BE0-9826D56D5C3A}"/>
                </a:ext>
              </a:extLst>
            </p:cNvPr>
            <p:cNvSpPr/>
            <p:nvPr/>
          </p:nvSpPr>
          <p:spPr>
            <a:xfrm>
              <a:off x="233706" y="4111839"/>
              <a:ext cx="2364215" cy="1613843"/>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文本框 64">
              <a:extLst>
                <a:ext uri="{FF2B5EF4-FFF2-40B4-BE49-F238E27FC236}">
                  <a16:creationId xmlns:a16="http://schemas.microsoft.com/office/drawing/2014/main" id="{DEA6A15D-99F2-DCC8-3263-3A6D012DBC62}"/>
                </a:ext>
              </a:extLst>
            </p:cNvPr>
            <p:cNvSpPr txBox="1"/>
            <p:nvPr/>
          </p:nvSpPr>
          <p:spPr>
            <a:xfrm>
              <a:off x="364514" y="4214077"/>
              <a:ext cx="2242199" cy="1400383"/>
            </a:xfrm>
            <a:prstGeom prst="rect">
              <a:avLst/>
            </a:prstGeom>
            <a:noFill/>
            <a:ln w="12700" cap="flat">
              <a:noFill/>
              <a:miter lim="400000"/>
            </a:ln>
            <a:effectLst/>
          </p:spPr>
          <p:txBody>
            <a:bodyPr wrap="square" lIns="22860" tIns="22860" rIns="22860" bIns="22860" numCol="1" anchor="t">
              <a:spAutoFit/>
            </a:bodyPr>
            <a:lstStyle/>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Verify individuals</a:t>
              </a: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Verify enterprise</a:t>
              </a: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Ensure the accuracy of identity information by using services such as </a:t>
              </a:r>
              <a:r>
                <a:rPr lang="en-US" sz="1200" dirty="0" err="1">
                  <a:solidFill>
                    <a:schemeClr val="accent5">
                      <a:lumMod val="50000"/>
                    </a:schemeClr>
                  </a:solidFill>
                  <a:latin typeface="Roboto" pitchFamily="2" charset="0"/>
                  <a:ea typeface="Roboto" pitchFamily="2" charset="0"/>
                  <a:cs typeface="Times New Roman" panose="02020603050405020304" pitchFamily="18" charset="0"/>
                </a:rPr>
                <a:t>eKYC</a:t>
              </a:r>
              <a:r>
                <a:rPr lang="en-US" sz="1200" dirty="0">
                  <a:solidFill>
                    <a:schemeClr val="accent5">
                      <a:lumMod val="50000"/>
                    </a:schemeClr>
                  </a:solidFill>
                  <a:latin typeface="Roboto" pitchFamily="2" charset="0"/>
                  <a:ea typeface="Roboto" pitchFamily="2" charset="0"/>
                  <a:cs typeface="Times New Roman" panose="02020603050405020304" pitchFamily="18" charset="0"/>
                </a:rPr>
                <a:t>, OTP, etc.</a:t>
              </a:r>
              <a:endParaRPr sz="1200" dirty="0">
                <a:solidFill>
                  <a:schemeClr val="accent5">
                    <a:lumMod val="50000"/>
                  </a:schemeClr>
                </a:solidFill>
                <a:latin typeface="Roboto" pitchFamily="2" charset="0"/>
                <a:ea typeface="Roboto" pitchFamily="2" charset="0"/>
                <a:cs typeface="Times New Roman" panose="02020603050405020304" pitchFamily="18" charset="0"/>
              </a:endParaRPr>
            </a:p>
          </p:txBody>
        </p:sp>
      </p:grpSp>
      <p:grpSp>
        <p:nvGrpSpPr>
          <p:cNvPr id="70" name="Group 69">
            <a:extLst>
              <a:ext uri="{FF2B5EF4-FFF2-40B4-BE49-F238E27FC236}">
                <a16:creationId xmlns:a16="http://schemas.microsoft.com/office/drawing/2014/main" id="{F7B87050-62E2-187E-5CFA-6073809B64AE}"/>
              </a:ext>
            </a:extLst>
          </p:cNvPr>
          <p:cNvGrpSpPr/>
          <p:nvPr/>
        </p:nvGrpSpPr>
        <p:grpSpPr>
          <a:xfrm>
            <a:off x="2933056" y="4111840"/>
            <a:ext cx="2373007" cy="1612210"/>
            <a:chOff x="233706" y="4111840"/>
            <a:chExt cx="2373007" cy="1612210"/>
          </a:xfrm>
        </p:grpSpPr>
        <p:sp>
          <p:nvSpPr>
            <p:cNvPr id="71" name="Rectangle 70">
              <a:extLst>
                <a:ext uri="{FF2B5EF4-FFF2-40B4-BE49-F238E27FC236}">
                  <a16:creationId xmlns:a16="http://schemas.microsoft.com/office/drawing/2014/main" id="{A9BA8E32-81E8-AD6F-45F9-6226027F71CB}"/>
                </a:ext>
              </a:extLst>
            </p:cNvPr>
            <p:cNvSpPr/>
            <p:nvPr/>
          </p:nvSpPr>
          <p:spPr>
            <a:xfrm>
              <a:off x="233706" y="4111840"/>
              <a:ext cx="2364215" cy="1612210"/>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文本框 64">
              <a:extLst>
                <a:ext uri="{FF2B5EF4-FFF2-40B4-BE49-F238E27FC236}">
                  <a16:creationId xmlns:a16="http://schemas.microsoft.com/office/drawing/2014/main" id="{3DCFFF00-8F98-6419-A532-9A22C378C09E}"/>
                </a:ext>
              </a:extLst>
            </p:cNvPr>
            <p:cNvSpPr txBox="1"/>
            <p:nvPr/>
          </p:nvSpPr>
          <p:spPr>
            <a:xfrm>
              <a:off x="364514" y="4214077"/>
              <a:ext cx="2242199" cy="846386"/>
            </a:xfrm>
            <a:prstGeom prst="rect">
              <a:avLst/>
            </a:prstGeom>
            <a:noFill/>
            <a:ln w="12700" cap="flat">
              <a:noFill/>
              <a:miter lim="400000"/>
            </a:ln>
            <a:effectLst/>
          </p:spPr>
          <p:txBody>
            <a:bodyPr wrap="square" lIns="22860" tIns="22860" rIns="22860" bIns="22860" numCol="1" anchor="t">
              <a:spAutoFit/>
            </a:bodyPr>
            <a:lstStyle/>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Sign: Ensure the signer’s wishes via letter of commitment, confirmation</a:t>
              </a:r>
              <a:endParaRPr sz="1200" dirty="0">
                <a:solidFill>
                  <a:schemeClr val="accent5">
                    <a:lumMod val="50000"/>
                  </a:schemeClr>
                </a:solidFill>
                <a:latin typeface="Roboto" pitchFamily="2" charset="0"/>
                <a:ea typeface="Roboto" pitchFamily="2" charset="0"/>
                <a:cs typeface="Times New Roman" panose="02020603050405020304" pitchFamily="18" charset="0"/>
              </a:endParaRPr>
            </a:p>
          </p:txBody>
        </p:sp>
      </p:grpSp>
      <p:grpSp>
        <p:nvGrpSpPr>
          <p:cNvPr id="73" name="Group 72">
            <a:extLst>
              <a:ext uri="{FF2B5EF4-FFF2-40B4-BE49-F238E27FC236}">
                <a16:creationId xmlns:a16="http://schemas.microsoft.com/office/drawing/2014/main" id="{F1E79C7A-AC25-F36A-D5B2-DDA734C5AB9D}"/>
              </a:ext>
            </a:extLst>
          </p:cNvPr>
          <p:cNvGrpSpPr/>
          <p:nvPr/>
        </p:nvGrpSpPr>
        <p:grpSpPr>
          <a:xfrm>
            <a:off x="5501598" y="4111840"/>
            <a:ext cx="3743425" cy="1612210"/>
            <a:chOff x="233706" y="4111840"/>
            <a:chExt cx="2364215" cy="1612210"/>
          </a:xfrm>
        </p:grpSpPr>
        <p:sp>
          <p:nvSpPr>
            <p:cNvPr id="74" name="Rectangle 73">
              <a:extLst>
                <a:ext uri="{FF2B5EF4-FFF2-40B4-BE49-F238E27FC236}">
                  <a16:creationId xmlns:a16="http://schemas.microsoft.com/office/drawing/2014/main" id="{E2AF4418-4082-8C12-8333-19E24DDDAA5A}"/>
                </a:ext>
              </a:extLst>
            </p:cNvPr>
            <p:cNvSpPr/>
            <p:nvPr/>
          </p:nvSpPr>
          <p:spPr>
            <a:xfrm>
              <a:off x="233706" y="4111840"/>
              <a:ext cx="2364215" cy="1612210"/>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文本框 64">
              <a:extLst>
                <a:ext uri="{FF2B5EF4-FFF2-40B4-BE49-F238E27FC236}">
                  <a16:creationId xmlns:a16="http://schemas.microsoft.com/office/drawing/2014/main" id="{F4CB11A2-AEBF-8F9A-4032-318C002BC105}"/>
                </a:ext>
              </a:extLst>
            </p:cNvPr>
            <p:cNvSpPr txBox="1"/>
            <p:nvPr/>
          </p:nvSpPr>
          <p:spPr>
            <a:xfrm>
              <a:off x="346692" y="4214077"/>
              <a:ext cx="2242199" cy="1123384"/>
            </a:xfrm>
            <a:prstGeom prst="rect">
              <a:avLst/>
            </a:prstGeom>
            <a:noFill/>
            <a:ln w="12700" cap="flat">
              <a:noFill/>
              <a:miter lim="400000"/>
            </a:ln>
            <a:effectLst/>
          </p:spPr>
          <p:txBody>
            <a:bodyPr wrap="square" lIns="22860" tIns="22860" rIns="22860" bIns="22860" numCol="1" anchor="t">
              <a:spAutoFit/>
            </a:bodyPr>
            <a:lstStyle/>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Deploy electronic contract on industries ecosystem platform: Banking, Electronic Commercial, Real Estate, Automotive, etc.</a:t>
              </a:r>
            </a:p>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Template of contract, condition Monitor contract</a:t>
              </a:r>
              <a:endParaRPr sz="1200" dirty="0">
                <a:solidFill>
                  <a:schemeClr val="accent5">
                    <a:lumMod val="50000"/>
                  </a:schemeClr>
                </a:solidFill>
                <a:latin typeface="Roboto" pitchFamily="2" charset="0"/>
                <a:ea typeface="Roboto" pitchFamily="2" charset="0"/>
                <a:cs typeface="Times New Roman" panose="02020603050405020304" pitchFamily="18" charset="0"/>
              </a:endParaRPr>
            </a:p>
          </p:txBody>
        </p:sp>
      </p:grpSp>
      <p:grpSp>
        <p:nvGrpSpPr>
          <p:cNvPr id="76" name="Group 75">
            <a:extLst>
              <a:ext uri="{FF2B5EF4-FFF2-40B4-BE49-F238E27FC236}">
                <a16:creationId xmlns:a16="http://schemas.microsoft.com/office/drawing/2014/main" id="{E3DDE722-B1F7-6413-A1C7-ABCD7751751F}"/>
              </a:ext>
            </a:extLst>
          </p:cNvPr>
          <p:cNvGrpSpPr/>
          <p:nvPr/>
        </p:nvGrpSpPr>
        <p:grpSpPr>
          <a:xfrm>
            <a:off x="9363157" y="4110482"/>
            <a:ext cx="2373007" cy="1612210"/>
            <a:chOff x="233706" y="4111840"/>
            <a:chExt cx="2373007" cy="1612210"/>
          </a:xfrm>
        </p:grpSpPr>
        <p:sp>
          <p:nvSpPr>
            <p:cNvPr id="77" name="Rectangle 76">
              <a:extLst>
                <a:ext uri="{FF2B5EF4-FFF2-40B4-BE49-F238E27FC236}">
                  <a16:creationId xmlns:a16="http://schemas.microsoft.com/office/drawing/2014/main" id="{9920205D-82D6-5744-00C1-3B44431DE9AB}"/>
                </a:ext>
              </a:extLst>
            </p:cNvPr>
            <p:cNvSpPr/>
            <p:nvPr/>
          </p:nvSpPr>
          <p:spPr>
            <a:xfrm>
              <a:off x="233706" y="4111840"/>
              <a:ext cx="2364215" cy="1612210"/>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文本框 64">
              <a:extLst>
                <a:ext uri="{FF2B5EF4-FFF2-40B4-BE49-F238E27FC236}">
                  <a16:creationId xmlns:a16="http://schemas.microsoft.com/office/drawing/2014/main" id="{6C5F8D05-EDB5-31C4-65A1-4BD530E2B496}"/>
                </a:ext>
              </a:extLst>
            </p:cNvPr>
            <p:cNvSpPr txBox="1"/>
            <p:nvPr/>
          </p:nvSpPr>
          <p:spPr>
            <a:xfrm>
              <a:off x="364514" y="4214077"/>
              <a:ext cx="2242199" cy="846386"/>
            </a:xfrm>
            <a:prstGeom prst="rect">
              <a:avLst/>
            </a:prstGeom>
            <a:noFill/>
            <a:ln w="12700" cap="flat">
              <a:noFill/>
              <a:miter lim="400000"/>
            </a:ln>
            <a:effectLst/>
          </p:spPr>
          <p:txBody>
            <a:bodyPr wrap="square" lIns="22860" tIns="22860" rIns="22860" bIns="22860" numCol="1" anchor="t">
              <a:spAutoFit/>
            </a:bodyPr>
            <a:lstStyle/>
            <a:p>
              <a:pPr defTabSz="342891">
                <a:lnSpc>
                  <a:spcPct val="150000"/>
                </a:lnSpc>
                <a:buSzPct val="100000"/>
                <a:defRPr sz="2800">
                  <a:solidFill>
                    <a:srgbClr val="808080"/>
                  </a:solidFill>
                  <a:latin typeface="微软雅黑"/>
                  <a:ea typeface="微软雅黑"/>
                  <a:cs typeface="微软雅黑"/>
                  <a:sym typeface="微软雅黑"/>
                </a:defRPr>
              </a:pPr>
              <a:r>
                <a:rPr lang="en-US" sz="1200" dirty="0">
                  <a:solidFill>
                    <a:schemeClr val="accent5">
                      <a:lumMod val="50000"/>
                    </a:schemeClr>
                  </a:solidFill>
                  <a:latin typeface="Roboto" pitchFamily="2" charset="0"/>
                  <a:ea typeface="Roboto" pitchFamily="2" charset="0"/>
                  <a:cs typeface="Times New Roman" panose="02020603050405020304" pitchFamily="18" charset="0"/>
                </a:rPr>
                <a:t>Provide deposit, certificate of deposit service Notarize, authenticate contract</a:t>
              </a:r>
              <a:endParaRPr sz="1200" dirty="0">
                <a:solidFill>
                  <a:schemeClr val="accent5">
                    <a:lumMod val="50000"/>
                  </a:schemeClr>
                </a:solidFill>
                <a:latin typeface="Roboto" pitchFamily="2" charset="0"/>
                <a:ea typeface="Roboto" pitchFamily="2" charset="0"/>
                <a:cs typeface="Times New Roman" panose="02020603050405020304" pitchFamily="18" charset="0"/>
              </a:endParaRPr>
            </a:p>
          </p:txBody>
        </p:sp>
      </p:grpSp>
      <p:pic>
        <p:nvPicPr>
          <p:cNvPr id="100" name="Picture 99" descr="A person holding a pen and signing a contract&#10;&#10;Description automatically generated">
            <a:extLst>
              <a:ext uri="{FF2B5EF4-FFF2-40B4-BE49-F238E27FC236}">
                <a16:creationId xmlns:a16="http://schemas.microsoft.com/office/drawing/2014/main" id="{7418BE69-BC84-91EA-46E3-5085A641C1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9653" y="-465731"/>
            <a:ext cx="3502626" cy="3502626"/>
          </a:xfrm>
          <a:prstGeom prst="rect">
            <a:avLst/>
          </a:prstGeom>
        </p:spPr>
      </p:pic>
      <p:sp>
        <p:nvSpPr>
          <p:cNvPr id="101" name="Oval 100">
            <a:extLst>
              <a:ext uri="{FF2B5EF4-FFF2-40B4-BE49-F238E27FC236}">
                <a16:creationId xmlns:a16="http://schemas.microsoft.com/office/drawing/2014/main" id="{C4D19B2C-03B1-9B95-A3F3-3694BCB84F6B}"/>
              </a:ext>
            </a:extLst>
          </p:cNvPr>
          <p:cNvSpPr/>
          <p:nvPr/>
        </p:nvSpPr>
        <p:spPr>
          <a:xfrm>
            <a:off x="-296256" y="72395"/>
            <a:ext cx="1059923" cy="1059923"/>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140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500" fill="hold"/>
                                        <p:tgtEl>
                                          <p:spTgt spid="69"/>
                                        </p:tgtEl>
                                        <p:attrNameLst>
                                          <p:attrName>ppt_x</p:attrName>
                                        </p:attrNameLst>
                                      </p:cBhvr>
                                      <p:tavLst>
                                        <p:tav tm="0">
                                          <p:val>
                                            <p:strVal val="0-#ppt_w/2"/>
                                          </p:val>
                                        </p:tav>
                                        <p:tav tm="100000">
                                          <p:val>
                                            <p:strVal val="#ppt_x"/>
                                          </p:val>
                                        </p:tav>
                                      </p:tavLst>
                                    </p:anim>
                                    <p:anim calcmode="lin" valueType="num">
                                      <p:cBhvr additive="base">
                                        <p:cTn id="8" dur="500" fill="hold"/>
                                        <p:tgtEl>
                                          <p:spTgt spid="69"/>
                                        </p:tgtEl>
                                        <p:attrNameLst>
                                          <p:attrName>ppt_y</p:attrName>
                                        </p:attrNameLst>
                                      </p:cBhvr>
                                      <p:tavLst>
                                        <p:tav tm="0">
                                          <p:val>
                                            <p:strVal val="#ppt_y"/>
                                          </p:val>
                                        </p:tav>
                                        <p:tav tm="100000">
                                          <p:val>
                                            <p:strVal val="#ppt_y"/>
                                          </p:val>
                                        </p:tav>
                                      </p:tavLst>
                                    </p:anim>
                                  </p:childTnLst>
                                </p:cTn>
                              </p:par>
                              <p:par>
                                <p:cTn id="9" presetID="26" presetClass="emph" presetSubtype="0" fill="hold" nodeType="withEffect">
                                  <p:stCondLst>
                                    <p:cond delay="0"/>
                                  </p:stCondLst>
                                  <p:childTnLst>
                                    <p:animEffect transition="out" filter="fade">
                                      <p:cBhvr>
                                        <p:cTn id="10" dur="500" tmFilter="0, 0; .2, .5; .8, .5; 1, 0"/>
                                        <p:tgtEl>
                                          <p:spTgt spid="2"/>
                                        </p:tgtEl>
                                      </p:cBhvr>
                                    </p:animEffect>
                                    <p:animScale>
                                      <p:cBhvr>
                                        <p:cTn id="11" dur="250" autoRev="1" fill="hold"/>
                                        <p:tgtEl>
                                          <p:spTgt spid="2"/>
                                        </p:tgtEl>
                                      </p:cBhvr>
                                      <p:by x="105000" y="105000"/>
                                    </p:animScale>
                                  </p:childTnLst>
                                </p:cTn>
                              </p:par>
                              <p:par>
                                <p:cTn id="12" presetID="26" presetClass="emph" presetSubtype="0" fill="hold" nodeType="withEffect">
                                  <p:stCondLst>
                                    <p:cond delay="0"/>
                                  </p:stCondLst>
                                  <p:childTnLst>
                                    <p:animEffect transition="out" filter="fade">
                                      <p:cBhvr>
                                        <p:cTn id="13" dur="500" tmFilter="0, 0; .2, .5; .8, .5; 1, 0"/>
                                        <p:tgtEl>
                                          <p:spTgt spid="9"/>
                                        </p:tgtEl>
                                      </p:cBhvr>
                                    </p:animEffect>
                                    <p:animScale>
                                      <p:cBhvr>
                                        <p:cTn id="14" dur="250" autoRev="1" fill="hold"/>
                                        <p:tgtEl>
                                          <p:spTgt spid="9"/>
                                        </p:tgtEl>
                                      </p:cBhvr>
                                      <p:by x="105000" y="105000"/>
                                    </p:animScale>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750" fill="hold"/>
                                        <p:tgtEl>
                                          <p:spTgt spid="70"/>
                                        </p:tgtEl>
                                        <p:attrNameLst>
                                          <p:attrName>ppt_x</p:attrName>
                                        </p:attrNameLst>
                                      </p:cBhvr>
                                      <p:tavLst>
                                        <p:tav tm="0">
                                          <p:val>
                                            <p:strVal val="#ppt_x"/>
                                          </p:val>
                                        </p:tav>
                                        <p:tav tm="100000">
                                          <p:val>
                                            <p:strVal val="#ppt_x"/>
                                          </p:val>
                                        </p:tav>
                                      </p:tavLst>
                                    </p:anim>
                                    <p:anim calcmode="lin" valueType="num">
                                      <p:cBhvr additive="base">
                                        <p:cTn id="20" dur="750" fill="hold"/>
                                        <p:tgtEl>
                                          <p:spTgt spid="70"/>
                                        </p:tgtEl>
                                        <p:attrNameLst>
                                          <p:attrName>ppt_y</p:attrName>
                                        </p:attrNameLst>
                                      </p:cBhvr>
                                      <p:tavLst>
                                        <p:tav tm="0">
                                          <p:val>
                                            <p:strVal val="1+#ppt_h/2"/>
                                          </p:val>
                                        </p:tav>
                                        <p:tav tm="100000">
                                          <p:val>
                                            <p:strVal val="#ppt_y"/>
                                          </p:val>
                                        </p:tav>
                                      </p:tavLst>
                                    </p:anim>
                                  </p:childTnLst>
                                </p:cTn>
                              </p:par>
                              <p:par>
                                <p:cTn id="21" presetID="26" presetClass="emph" presetSubtype="0" fill="hold" nodeType="withEffect">
                                  <p:stCondLst>
                                    <p:cond delay="0"/>
                                  </p:stCondLst>
                                  <p:childTnLst>
                                    <p:animEffect transition="out" filter="fade">
                                      <p:cBhvr>
                                        <p:cTn id="22" dur="500" tmFilter="0, 0; .2, .5; .8, .5; 1, 0"/>
                                        <p:tgtEl>
                                          <p:spTgt spid="11"/>
                                        </p:tgtEl>
                                      </p:cBhvr>
                                    </p:animEffect>
                                    <p:animScale>
                                      <p:cBhvr>
                                        <p:cTn id="23" dur="250" autoRev="1" fill="hold"/>
                                        <p:tgtEl>
                                          <p:spTgt spid="11"/>
                                        </p:tgtEl>
                                      </p:cBhvr>
                                      <p:by x="105000" y="105000"/>
                                    </p:animScale>
                                  </p:childTnLst>
                                </p:cTn>
                              </p:par>
                              <p:par>
                                <p:cTn id="24" presetID="26" presetClass="emph" presetSubtype="0" fill="hold" nodeType="withEffect">
                                  <p:stCondLst>
                                    <p:cond delay="0"/>
                                  </p:stCondLst>
                                  <p:childTnLst>
                                    <p:animEffect transition="out" filter="fade">
                                      <p:cBhvr>
                                        <p:cTn id="25" dur="500" tmFilter="0, 0; .2, .5; .8, .5; 1, 0"/>
                                        <p:tgtEl>
                                          <p:spTgt spid="13"/>
                                        </p:tgtEl>
                                      </p:cBhvr>
                                    </p:animEffect>
                                    <p:animScale>
                                      <p:cBhvr>
                                        <p:cTn id="26" dur="250" autoRev="1" fill="hold"/>
                                        <p:tgtEl>
                                          <p:spTgt spid="13"/>
                                        </p:tgtEl>
                                      </p:cBhvr>
                                      <p:by x="105000" y="105000"/>
                                    </p:animScale>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750" fill="hold"/>
                                        <p:tgtEl>
                                          <p:spTgt spid="73"/>
                                        </p:tgtEl>
                                        <p:attrNameLst>
                                          <p:attrName>ppt_x</p:attrName>
                                        </p:attrNameLst>
                                      </p:cBhvr>
                                      <p:tavLst>
                                        <p:tav tm="0">
                                          <p:val>
                                            <p:strVal val="#ppt_x"/>
                                          </p:val>
                                        </p:tav>
                                        <p:tav tm="100000">
                                          <p:val>
                                            <p:strVal val="#ppt_x"/>
                                          </p:val>
                                        </p:tav>
                                      </p:tavLst>
                                    </p:anim>
                                    <p:anim calcmode="lin" valueType="num">
                                      <p:cBhvr additive="base">
                                        <p:cTn id="32" dur="750" fill="hold"/>
                                        <p:tgtEl>
                                          <p:spTgt spid="73"/>
                                        </p:tgtEl>
                                        <p:attrNameLst>
                                          <p:attrName>ppt_y</p:attrName>
                                        </p:attrNameLst>
                                      </p:cBhvr>
                                      <p:tavLst>
                                        <p:tav tm="0">
                                          <p:val>
                                            <p:strVal val="1+#ppt_h/2"/>
                                          </p:val>
                                        </p:tav>
                                        <p:tav tm="100000">
                                          <p:val>
                                            <p:strVal val="#ppt_y"/>
                                          </p:val>
                                        </p:tav>
                                      </p:tavLst>
                                    </p:anim>
                                  </p:childTnLst>
                                </p:cTn>
                              </p:par>
                              <p:par>
                                <p:cTn id="33" presetID="26" presetClass="emph" presetSubtype="0" fill="hold" nodeType="withEffect">
                                  <p:stCondLst>
                                    <p:cond delay="0"/>
                                  </p:stCondLst>
                                  <p:childTnLst>
                                    <p:animEffect transition="out" filter="fade">
                                      <p:cBhvr>
                                        <p:cTn id="34" dur="500" tmFilter="0, 0; .2, .5; .8, .5; 1, 0"/>
                                        <p:tgtEl>
                                          <p:spTgt spid="15"/>
                                        </p:tgtEl>
                                      </p:cBhvr>
                                    </p:animEffect>
                                    <p:animScale>
                                      <p:cBhvr>
                                        <p:cTn id="35" dur="250" autoRev="1" fill="hold"/>
                                        <p:tgtEl>
                                          <p:spTgt spid="15"/>
                                        </p:tgtEl>
                                      </p:cBhvr>
                                      <p:by x="105000" y="105000"/>
                                    </p:animScale>
                                  </p:childTnLst>
                                </p:cTn>
                              </p:par>
                              <p:par>
                                <p:cTn id="36" presetID="26" presetClass="emph" presetSubtype="0" fill="hold" nodeType="withEffect">
                                  <p:stCondLst>
                                    <p:cond delay="0"/>
                                  </p:stCondLst>
                                  <p:childTnLst>
                                    <p:animEffect transition="out" filter="fade">
                                      <p:cBhvr>
                                        <p:cTn id="37" dur="500" tmFilter="0, 0; .2, .5; .8, .5; 1, 0"/>
                                        <p:tgtEl>
                                          <p:spTgt spid="17"/>
                                        </p:tgtEl>
                                      </p:cBhvr>
                                    </p:animEffect>
                                    <p:animScale>
                                      <p:cBhvr>
                                        <p:cTn id="38" dur="250" autoRev="1" fill="hold"/>
                                        <p:tgtEl>
                                          <p:spTgt spid="17"/>
                                        </p:tgtEl>
                                      </p:cBhvr>
                                      <p:by x="105000" y="105000"/>
                                    </p:animScale>
                                  </p:childTnLst>
                                </p:cTn>
                              </p:par>
                              <p:par>
                                <p:cTn id="39" presetID="26" presetClass="emph" presetSubtype="0" fill="hold" nodeType="withEffect">
                                  <p:stCondLst>
                                    <p:cond delay="0"/>
                                  </p:stCondLst>
                                  <p:childTnLst>
                                    <p:animEffect transition="out" filter="fade">
                                      <p:cBhvr>
                                        <p:cTn id="40" dur="500" tmFilter="0, 0; .2, .5; .8, .5; 1, 0"/>
                                        <p:tgtEl>
                                          <p:spTgt spid="18"/>
                                        </p:tgtEl>
                                      </p:cBhvr>
                                    </p:animEffect>
                                    <p:animScale>
                                      <p:cBhvr>
                                        <p:cTn id="41" dur="250" autoRev="1" fill="hold"/>
                                        <p:tgtEl>
                                          <p:spTgt spid="18"/>
                                        </p:tgtEl>
                                      </p:cBhvr>
                                      <p:by x="105000" y="105000"/>
                                    </p:animScale>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nodeType="clickEffect">
                                  <p:stCondLst>
                                    <p:cond delay="0"/>
                                  </p:stCondLst>
                                  <p:childTnLst>
                                    <p:set>
                                      <p:cBhvr>
                                        <p:cTn id="45" dur="1" fill="hold">
                                          <p:stCondLst>
                                            <p:cond delay="0"/>
                                          </p:stCondLst>
                                        </p:cTn>
                                        <p:tgtEl>
                                          <p:spTgt spid="76"/>
                                        </p:tgtEl>
                                        <p:attrNameLst>
                                          <p:attrName>style.visibility</p:attrName>
                                        </p:attrNameLst>
                                      </p:cBhvr>
                                      <p:to>
                                        <p:strVal val="visible"/>
                                      </p:to>
                                    </p:set>
                                    <p:anim calcmode="lin" valueType="num">
                                      <p:cBhvr additive="base">
                                        <p:cTn id="46" dur="750" fill="hold"/>
                                        <p:tgtEl>
                                          <p:spTgt spid="76"/>
                                        </p:tgtEl>
                                        <p:attrNameLst>
                                          <p:attrName>ppt_x</p:attrName>
                                        </p:attrNameLst>
                                      </p:cBhvr>
                                      <p:tavLst>
                                        <p:tav tm="0">
                                          <p:val>
                                            <p:strVal val="1+#ppt_w/2"/>
                                          </p:val>
                                        </p:tav>
                                        <p:tav tm="100000">
                                          <p:val>
                                            <p:strVal val="#ppt_x"/>
                                          </p:val>
                                        </p:tav>
                                      </p:tavLst>
                                    </p:anim>
                                    <p:anim calcmode="lin" valueType="num">
                                      <p:cBhvr additive="base">
                                        <p:cTn id="47" dur="750" fill="hold"/>
                                        <p:tgtEl>
                                          <p:spTgt spid="76"/>
                                        </p:tgtEl>
                                        <p:attrNameLst>
                                          <p:attrName>ppt_y</p:attrName>
                                        </p:attrNameLst>
                                      </p:cBhvr>
                                      <p:tavLst>
                                        <p:tav tm="0">
                                          <p:val>
                                            <p:strVal val="#ppt_y"/>
                                          </p:val>
                                        </p:tav>
                                        <p:tav tm="100000">
                                          <p:val>
                                            <p:strVal val="#ppt_y"/>
                                          </p:val>
                                        </p:tav>
                                      </p:tavLst>
                                    </p:anim>
                                  </p:childTnLst>
                                </p:cTn>
                              </p:par>
                              <p:par>
                                <p:cTn id="48" presetID="26" presetClass="emph" presetSubtype="0" fill="hold" nodeType="with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par>
                                <p:cTn id="51" presetID="26" presetClass="emph" presetSubtype="0" fill="hold" nodeType="withEffect">
                                  <p:stCondLst>
                                    <p:cond delay="0"/>
                                  </p:stCondLst>
                                  <p:childTnLst>
                                    <p:animEffect transition="out" filter="fade">
                                      <p:cBhvr>
                                        <p:cTn id="52" dur="500" tmFilter="0, 0; .2, .5; .8, .5; 1, 0"/>
                                        <p:tgtEl>
                                          <p:spTgt spid="22"/>
                                        </p:tgtEl>
                                      </p:cBhvr>
                                    </p:animEffect>
                                    <p:animScale>
                                      <p:cBhvr>
                                        <p:cTn id="53" dur="250" autoRev="1" fill="hold"/>
                                        <p:tgtEl>
                                          <p:spTgt spid="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2CE5D4A-F378-CAAA-309D-037A0253D4F6}"/>
              </a:ext>
            </a:extLst>
          </p:cNvPr>
          <p:cNvGrpSpPr/>
          <p:nvPr/>
        </p:nvGrpSpPr>
        <p:grpSpPr>
          <a:xfrm>
            <a:off x="-4424216" y="-1"/>
            <a:ext cx="16616216" cy="6858001"/>
            <a:chOff x="-4424216" y="-1"/>
            <a:chExt cx="16616216" cy="6858001"/>
          </a:xfrm>
        </p:grpSpPr>
        <p:sp>
          <p:nvSpPr>
            <p:cNvPr id="4" name="Rectangle: Rounded Corners 3">
              <a:extLst>
                <a:ext uri="{FF2B5EF4-FFF2-40B4-BE49-F238E27FC236}">
                  <a16:creationId xmlns:a16="http://schemas.microsoft.com/office/drawing/2014/main" id="{73211FD9-6A85-980F-3977-14A1AF5659B9}"/>
                </a:ext>
              </a:extLst>
            </p:cNvPr>
            <p:cNvSpPr/>
            <p:nvPr/>
          </p:nvSpPr>
          <p:spPr>
            <a:xfrm>
              <a:off x="-4424216" y="-1"/>
              <a:ext cx="7241309" cy="6858001"/>
            </a:xfrm>
            <a:prstGeom prst="roundRect">
              <a:avLst>
                <a:gd name="adj" fmla="val 26433"/>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847A29A2-FBCB-F8C9-C25E-4B1AF22D8855}"/>
                </a:ext>
              </a:extLst>
            </p:cNvPr>
            <p:cNvGrpSpPr/>
            <p:nvPr/>
          </p:nvGrpSpPr>
          <p:grpSpPr>
            <a:xfrm>
              <a:off x="138547" y="0"/>
              <a:ext cx="12053453" cy="6858000"/>
              <a:chOff x="138547" y="0"/>
              <a:chExt cx="12053453" cy="6858000"/>
            </a:xfrm>
          </p:grpSpPr>
          <p:sp>
            <p:nvSpPr>
              <p:cNvPr id="5" name="Rectangle: Rounded Corners 4">
                <a:extLst>
                  <a:ext uri="{FF2B5EF4-FFF2-40B4-BE49-F238E27FC236}">
                    <a16:creationId xmlns:a16="http://schemas.microsoft.com/office/drawing/2014/main" id="{A6379B7F-6CAC-A24E-58A7-1E8B22B9A70B}"/>
                  </a:ext>
                </a:extLst>
              </p:cNvPr>
              <p:cNvSpPr/>
              <p:nvPr/>
            </p:nvSpPr>
            <p:spPr>
              <a:xfrm>
                <a:off x="2817093" y="0"/>
                <a:ext cx="9374907" cy="6858000"/>
              </a:xfrm>
              <a:prstGeom prst="roundRect">
                <a:avLst>
                  <a:gd name="adj" fmla="val 2643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F37CB4-FD0B-EEBF-6E77-324CEAA35C07}"/>
                  </a:ext>
                </a:extLst>
              </p:cNvPr>
              <p:cNvSpPr/>
              <p:nvPr/>
            </p:nvSpPr>
            <p:spPr>
              <a:xfrm>
                <a:off x="2817093" y="0"/>
                <a:ext cx="2678546" cy="21243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9F28CEB-3AE3-CD13-B810-DDA195B61E9E}"/>
                  </a:ext>
                </a:extLst>
              </p:cNvPr>
              <p:cNvSpPr/>
              <p:nvPr/>
            </p:nvSpPr>
            <p:spPr>
              <a:xfrm>
                <a:off x="9513454" y="4502725"/>
                <a:ext cx="2678546" cy="23552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9541989-49DC-908C-067D-2F307F99E302}"/>
                  </a:ext>
                </a:extLst>
              </p:cNvPr>
              <p:cNvSpPr/>
              <p:nvPr/>
            </p:nvSpPr>
            <p:spPr>
              <a:xfrm>
                <a:off x="138547" y="0"/>
                <a:ext cx="2678546" cy="2281384"/>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4" name="Group 13">
            <a:extLst>
              <a:ext uri="{FF2B5EF4-FFF2-40B4-BE49-F238E27FC236}">
                <a16:creationId xmlns:a16="http://schemas.microsoft.com/office/drawing/2014/main" id="{1D18D864-F757-2834-8F64-284F2D29F5B4}"/>
              </a:ext>
            </a:extLst>
          </p:cNvPr>
          <p:cNvGrpSpPr/>
          <p:nvPr/>
        </p:nvGrpSpPr>
        <p:grpSpPr>
          <a:xfrm>
            <a:off x="1589682" y="2034310"/>
            <a:ext cx="2378361" cy="2378361"/>
            <a:chOff x="2884055" y="1634836"/>
            <a:chExt cx="2378361" cy="2378361"/>
          </a:xfrm>
        </p:grpSpPr>
        <p:sp>
          <p:nvSpPr>
            <p:cNvPr id="11" name="Oval 10">
              <a:extLst>
                <a:ext uri="{FF2B5EF4-FFF2-40B4-BE49-F238E27FC236}">
                  <a16:creationId xmlns:a16="http://schemas.microsoft.com/office/drawing/2014/main" id="{36134D2B-7F78-A1D5-E3A1-E44463589832}"/>
                </a:ext>
              </a:extLst>
            </p:cNvPr>
            <p:cNvSpPr/>
            <p:nvPr/>
          </p:nvSpPr>
          <p:spPr>
            <a:xfrm>
              <a:off x="2884055" y="1634836"/>
              <a:ext cx="2378361" cy="2378361"/>
            </a:xfrm>
            <a:prstGeom prst="ellipse">
              <a:avLst/>
            </a:prstGeom>
            <a:blipFill>
              <a:blip r:embed="rId3">
                <a:alphaModFix amt="92000"/>
              </a:blip>
              <a:stretch>
                <a:fillRect l="-2000" r="-396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21C1C4F-D2AD-A126-6774-09BB78095344}"/>
                </a:ext>
              </a:extLst>
            </p:cNvPr>
            <p:cNvSpPr/>
            <p:nvPr/>
          </p:nvSpPr>
          <p:spPr>
            <a:xfrm>
              <a:off x="2951018" y="1690258"/>
              <a:ext cx="2244436" cy="2244436"/>
            </a:xfrm>
            <a:custGeom>
              <a:avLst/>
              <a:gdLst>
                <a:gd name="connsiteX0" fmla="*/ 0 w 2244436"/>
                <a:gd name="connsiteY0" fmla="*/ 1122218 h 2244436"/>
                <a:gd name="connsiteX1" fmla="*/ 1122218 w 2244436"/>
                <a:gd name="connsiteY1" fmla="*/ 0 h 2244436"/>
                <a:gd name="connsiteX2" fmla="*/ 2244436 w 2244436"/>
                <a:gd name="connsiteY2" fmla="*/ 1122218 h 2244436"/>
                <a:gd name="connsiteX3" fmla="*/ 1122218 w 2244436"/>
                <a:gd name="connsiteY3" fmla="*/ 2244436 h 2244436"/>
                <a:gd name="connsiteX4" fmla="*/ 0 w 2244436"/>
                <a:gd name="connsiteY4" fmla="*/ 1122218 h 2244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4436" h="2244436" extrusionOk="0">
                  <a:moveTo>
                    <a:pt x="0" y="1122218"/>
                  </a:moveTo>
                  <a:cubicBezTo>
                    <a:pt x="-32504" y="411568"/>
                    <a:pt x="494999" y="-90226"/>
                    <a:pt x="1122218" y="0"/>
                  </a:cubicBezTo>
                  <a:cubicBezTo>
                    <a:pt x="1637105" y="-25406"/>
                    <a:pt x="2133797" y="523273"/>
                    <a:pt x="2244436" y="1122218"/>
                  </a:cubicBezTo>
                  <a:cubicBezTo>
                    <a:pt x="2297121" y="1853458"/>
                    <a:pt x="1768258" y="2233529"/>
                    <a:pt x="1122218" y="2244436"/>
                  </a:cubicBezTo>
                  <a:cubicBezTo>
                    <a:pt x="654002" y="2251607"/>
                    <a:pt x="7005" y="1822041"/>
                    <a:pt x="0" y="1122218"/>
                  </a:cubicBezTo>
                  <a:close/>
                </a:path>
              </a:pathLst>
            </a:custGeom>
            <a:noFill/>
            <a:ln w="19050">
              <a:solidFill>
                <a:schemeClr val="accent4"/>
              </a:solidFill>
              <a:extLst>
                <a:ext uri="{C807C97D-BFC1-408E-A445-0C87EB9F89A2}">
                  <ask:lineSketchStyleProps xmlns:ask="http://schemas.microsoft.com/office/drawing/2018/sketchyshapes" sd="264327539">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18B6AD21-5EFF-9462-28FC-6FC732319AFB}"/>
                </a:ext>
              </a:extLst>
            </p:cNvPr>
            <p:cNvSpPr/>
            <p:nvPr/>
          </p:nvSpPr>
          <p:spPr>
            <a:xfrm rot="17626072">
              <a:off x="2949510" y="1690257"/>
              <a:ext cx="2244436" cy="2244436"/>
            </a:xfrm>
            <a:custGeom>
              <a:avLst/>
              <a:gdLst>
                <a:gd name="connsiteX0" fmla="*/ 0 w 2244436"/>
                <a:gd name="connsiteY0" fmla="*/ 1122218 h 2244436"/>
                <a:gd name="connsiteX1" fmla="*/ 1122218 w 2244436"/>
                <a:gd name="connsiteY1" fmla="*/ 0 h 2244436"/>
                <a:gd name="connsiteX2" fmla="*/ 2244436 w 2244436"/>
                <a:gd name="connsiteY2" fmla="*/ 1122218 h 2244436"/>
                <a:gd name="connsiteX3" fmla="*/ 1122218 w 2244436"/>
                <a:gd name="connsiteY3" fmla="*/ 2244436 h 2244436"/>
                <a:gd name="connsiteX4" fmla="*/ 0 w 2244436"/>
                <a:gd name="connsiteY4" fmla="*/ 1122218 h 2244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4436" h="2244436" extrusionOk="0">
                  <a:moveTo>
                    <a:pt x="0" y="1122218"/>
                  </a:moveTo>
                  <a:cubicBezTo>
                    <a:pt x="-32504" y="411568"/>
                    <a:pt x="494999" y="-90226"/>
                    <a:pt x="1122218" y="0"/>
                  </a:cubicBezTo>
                  <a:cubicBezTo>
                    <a:pt x="1637105" y="-25406"/>
                    <a:pt x="2133797" y="523273"/>
                    <a:pt x="2244436" y="1122218"/>
                  </a:cubicBezTo>
                  <a:cubicBezTo>
                    <a:pt x="2297121" y="1853458"/>
                    <a:pt x="1768258" y="2233529"/>
                    <a:pt x="1122218" y="2244436"/>
                  </a:cubicBezTo>
                  <a:cubicBezTo>
                    <a:pt x="654002" y="2251607"/>
                    <a:pt x="7005" y="1822041"/>
                    <a:pt x="0" y="1122218"/>
                  </a:cubicBezTo>
                  <a:close/>
                </a:path>
              </a:pathLst>
            </a:custGeom>
            <a:noFill/>
            <a:ln w="19050">
              <a:solidFill>
                <a:schemeClr val="accent4"/>
              </a:solidFill>
              <a:extLst>
                <a:ext uri="{C807C97D-BFC1-408E-A445-0C87EB9F89A2}">
                  <ask:lineSketchStyleProps xmlns:ask="http://schemas.microsoft.com/office/drawing/2018/sketchyshapes" sd="264327539">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BF56C1FD-A7BB-6AFB-D10E-38E30723416E}"/>
              </a:ext>
            </a:extLst>
          </p:cNvPr>
          <p:cNvSpPr txBox="1"/>
          <p:nvPr/>
        </p:nvSpPr>
        <p:spPr>
          <a:xfrm>
            <a:off x="360574" y="843136"/>
            <a:ext cx="2817092" cy="861774"/>
          </a:xfrm>
          <a:prstGeom prst="rect">
            <a:avLst/>
          </a:prstGeom>
          <a:noFill/>
        </p:spPr>
        <p:txBody>
          <a:bodyPr wrap="square" rtlCol="0">
            <a:spAutoFit/>
          </a:bodyPr>
          <a:lstStyle/>
          <a:p>
            <a:r>
              <a:rPr lang="en-US" sz="2500" b="1" dirty="0" err="1">
                <a:solidFill>
                  <a:schemeClr val="bg1"/>
                </a:solidFill>
                <a:latin typeface="Roboto" pitchFamily="2" charset="0"/>
                <a:ea typeface="Roboto" pitchFamily="2" charset="0"/>
              </a:rPr>
              <a:t>GOPAPERLESS</a:t>
            </a:r>
            <a:r>
              <a:rPr lang="en-US" sz="2500" b="1" dirty="0">
                <a:solidFill>
                  <a:schemeClr val="bg1"/>
                </a:solidFill>
                <a:latin typeface="Roboto" pitchFamily="2" charset="0"/>
                <a:ea typeface="Roboto" pitchFamily="2" charset="0"/>
              </a:rPr>
              <a:t> SUBSYSTEM</a:t>
            </a:r>
          </a:p>
        </p:txBody>
      </p:sp>
      <p:pic>
        <p:nvPicPr>
          <p:cNvPr id="2" name="Graphic 1" descr="Badge New with solid fill">
            <a:extLst>
              <a:ext uri="{FF2B5EF4-FFF2-40B4-BE49-F238E27FC236}">
                <a16:creationId xmlns:a16="http://schemas.microsoft.com/office/drawing/2014/main" id="{3041142A-1D02-3F79-B8E0-AB9574220BA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6052" y="422856"/>
            <a:ext cx="361184" cy="361184"/>
          </a:xfrm>
          <a:prstGeom prst="rect">
            <a:avLst/>
          </a:prstGeom>
        </p:spPr>
      </p:pic>
      <p:pic>
        <p:nvPicPr>
          <p:cNvPr id="17" name="Graphic 16" descr="Badge New with solid fill">
            <a:extLst>
              <a:ext uri="{FF2B5EF4-FFF2-40B4-BE49-F238E27FC236}">
                <a16:creationId xmlns:a16="http://schemas.microsoft.com/office/drawing/2014/main" id="{A53B2F2B-A997-FD6D-3888-FFD82CE6E9E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29163" y="422856"/>
            <a:ext cx="361184" cy="361184"/>
          </a:xfrm>
          <a:prstGeom prst="rect">
            <a:avLst/>
          </a:prstGeom>
        </p:spPr>
      </p:pic>
      <p:pic>
        <p:nvPicPr>
          <p:cNvPr id="18" name="Graphic 17" descr="Badge New with solid fill">
            <a:extLst>
              <a:ext uri="{FF2B5EF4-FFF2-40B4-BE49-F238E27FC236}">
                <a16:creationId xmlns:a16="http://schemas.microsoft.com/office/drawing/2014/main" id="{6EDB7340-F65C-3081-37A5-81F46413AC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92274" y="422856"/>
            <a:ext cx="361184" cy="361184"/>
          </a:xfrm>
          <a:prstGeom prst="rect">
            <a:avLst/>
          </a:prstGeom>
        </p:spPr>
      </p:pic>
      <p:sp>
        <p:nvSpPr>
          <p:cNvPr id="20" name="Google Shape;4419;p131">
            <a:extLst>
              <a:ext uri="{FF2B5EF4-FFF2-40B4-BE49-F238E27FC236}">
                <a16:creationId xmlns:a16="http://schemas.microsoft.com/office/drawing/2014/main" id="{2D08CA8C-B51E-EC12-F7CC-B155E2D12E49}"/>
              </a:ext>
            </a:extLst>
          </p:cNvPr>
          <p:cNvSpPr/>
          <p:nvPr/>
        </p:nvSpPr>
        <p:spPr>
          <a:xfrm>
            <a:off x="5851071" y="2952440"/>
            <a:ext cx="633848" cy="313928"/>
          </a:xfrm>
          <a:custGeom>
            <a:avLst/>
            <a:gdLst/>
            <a:ahLst/>
            <a:cxnLst/>
            <a:rect l="l" t="t" r="r" b="b"/>
            <a:pathLst>
              <a:path w="1414" h="701" extrusionOk="0">
                <a:moveTo>
                  <a:pt x="108" y="0"/>
                </a:moveTo>
                <a:lnTo>
                  <a:pt x="51" y="224"/>
                </a:lnTo>
                <a:cubicBezTo>
                  <a:pt x="29" y="303"/>
                  <a:pt x="7" y="375"/>
                  <a:pt x="0" y="455"/>
                </a:cubicBezTo>
                <a:lnTo>
                  <a:pt x="1342" y="700"/>
                </a:lnTo>
                <a:cubicBezTo>
                  <a:pt x="1349" y="650"/>
                  <a:pt x="1363" y="599"/>
                  <a:pt x="1378" y="549"/>
                </a:cubicBezTo>
                <a:lnTo>
                  <a:pt x="1414" y="397"/>
                </a:lnTo>
                <a:lnTo>
                  <a:pt x="108" y="0"/>
                </a:lnTo>
                <a:close/>
              </a:path>
            </a:pathLst>
          </a:custGeom>
          <a:solidFill>
            <a:schemeClr val="accent5">
              <a:lumMod val="50000"/>
            </a:schemeClr>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420;p131">
            <a:extLst>
              <a:ext uri="{FF2B5EF4-FFF2-40B4-BE49-F238E27FC236}">
                <a16:creationId xmlns:a16="http://schemas.microsoft.com/office/drawing/2014/main" id="{F2229333-4A94-7E6F-8F66-5CAFCFB95920}"/>
              </a:ext>
            </a:extLst>
          </p:cNvPr>
          <p:cNvSpPr/>
          <p:nvPr/>
        </p:nvSpPr>
        <p:spPr>
          <a:xfrm>
            <a:off x="6019170" y="2477739"/>
            <a:ext cx="614571" cy="465296"/>
          </a:xfrm>
          <a:custGeom>
            <a:avLst/>
            <a:gdLst/>
            <a:ahLst/>
            <a:cxnLst/>
            <a:rect l="l" t="t" r="r" b="b"/>
            <a:pathLst>
              <a:path w="1371" h="1039" extrusionOk="0">
                <a:moveTo>
                  <a:pt x="245" y="0"/>
                </a:moveTo>
                <a:cubicBezTo>
                  <a:pt x="159" y="137"/>
                  <a:pt x="72" y="267"/>
                  <a:pt x="0" y="404"/>
                </a:cubicBezTo>
                <a:lnTo>
                  <a:pt x="1219" y="1039"/>
                </a:lnTo>
                <a:cubicBezTo>
                  <a:pt x="1262" y="945"/>
                  <a:pt x="1320" y="866"/>
                  <a:pt x="1371" y="772"/>
                </a:cubicBezTo>
                <a:lnTo>
                  <a:pt x="245" y="0"/>
                </a:lnTo>
                <a:close/>
              </a:path>
            </a:pathLst>
          </a:custGeom>
          <a:solidFill>
            <a:schemeClr val="accent5">
              <a:lumMod val="50000"/>
            </a:schemeClr>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421;p131">
            <a:extLst>
              <a:ext uri="{FF2B5EF4-FFF2-40B4-BE49-F238E27FC236}">
                <a16:creationId xmlns:a16="http://schemas.microsoft.com/office/drawing/2014/main" id="{90C73255-4BBF-C11C-06D4-E4DE2A5209CC}"/>
              </a:ext>
            </a:extLst>
          </p:cNvPr>
          <p:cNvSpPr/>
          <p:nvPr/>
        </p:nvSpPr>
        <p:spPr>
          <a:xfrm>
            <a:off x="6329371" y="2093048"/>
            <a:ext cx="540609" cy="572331"/>
          </a:xfrm>
          <a:custGeom>
            <a:avLst/>
            <a:gdLst/>
            <a:ahLst/>
            <a:cxnLst/>
            <a:rect l="l" t="t" r="r" b="b"/>
            <a:pathLst>
              <a:path w="1206" h="1278" extrusionOk="0">
                <a:moveTo>
                  <a:pt x="347" y="1"/>
                </a:moveTo>
                <a:cubicBezTo>
                  <a:pt x="224" y="95"/>
                  <a:pt x="116" y="210"/>
                  <a:pt x="1" y="318"/>
                </a:cubicBezTo>
                <a:lnTo>
                  <a:pt x="974" y="1278"/>
                </a:lnTo>
                <a:cubicBezTo>
                  <a:pt x="1046" y="1205"/>
                  <a:pt x="1126" y="1133"/>
                  <a:pt x="1205" y="1068"/>
                </a:cubicBezTo>
                <a:lnTo>
                  <a:pt x="347" y="1"/>
                </a:lnTo>
                <a:close/>
              </a:path>
            </a:pathLst>
          </a:custGeom>
          <a:solidFill>
            <a:schemeClr val="accent5">
              <a:lumMod val="50000"/>
            </a:schemeClr>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422;p131">
            <a:extLst>
              <a:ext uri="{FF2B5EF4-FFF2-40B4-BE49-F238E27FC236}">
                <a16:creationId xmlns:a16="http://schemas.microsoft.com/office/drawing/2014/main" id="{EED11C3B-ED11-02BE-30FA-07914ABFDB49}"/>
              </a:ext>
            </a:extLst>
          </p:cNvPr>
          <p:cNvSpPr/>
          <p:nvPr/>
        </p:nvSpPr>
        <p:spPr>
          <a:xfrm>
            <a:off x="6749840" y="1831518"/>
            <a:ext cx="417337" cy="626963"/>
          </a:xfrm>
          <a:custGeom>
            <a:avLst/>
            <a:gdLst/>
            <a:ahLst/>
            <a:cxnLst/>
            <a:rect l="l" t="t" r="r" b="b"/>
            <a:pathLst>
              <a:path w="931" h="1400" extrusionOk="0">
                <a:moveTo>
                  <a:pt x="426" y="1"/>
                </a:moveTo>
                <a:cubicBezTo>
                  <a:pt x="354" y="22"/>
                  <a:pt x="282" y="58"/>
                  <a:pt x="209" y="94"/>
                </a:cubicBezTo>
                <a:lnTo>
                  <a:pt x="0" y="195"/>
                </a:lnTo>
                <a:lnTo>
                  <a:pt x="649" y="1400"/>
                </a:lnTo>
                <a:lnTo>
                  <a:pt x="786" y="1335"/>
                </a:lnTo>
                <a:cubicBezTo>
                  <a:pt x="830" y="1306"/>
                  <a:pt x="880" y="1285"/>
                  <a:pt x="931" y="1270"/>
                </a:cubicBezTo>
                <a:lnTo>
                  <a:pt x="426" y="1"/>
                </a:lnTo>
                <a:close/>
              </a:path>
            </a:pathLst>
          </a:custGeom>
          <a:solidFill>
            <a:schemeClr val="accent5">
              <a:lumMod val="50000"/>
            </a:schemeClr>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423;p131">
            <a:extLst>
              <a:ext uri="{FF2B5EF4-FFF2-40B4-BE49-F238E27FC236}">
                <a16:creationId xmlns:a16="http://schemas.microsoft.com/office/drawing/2014/main" id="{64DE199C-19E0-D612-FFEB-AE2389409E94}"/>
              </a:ext>
            </a:extLst>
          </p:cNvPr>
          <p:cNvSpPr/>
          <p:nvPr/>
        </p:nvSpPr>
        <p:spPr>
          <a:xfrm>
            <a:off x="7244281" y="1715529"/>
            <a:ext cx="255958" cy="626963"/>
          </a:xfrm>
          <a:custGeom>
            <a:avLst/>
            <a:gdLst/>
            <a:ahLst/>
            <a:cxnLst/>
            <a:rect l="l" t="t" r="r" b="b"/>
            <a:pathLst>
              <a:path w="571" h="1400" extrusionOk="0">
                <a:moveTo>
                  <a:pt x="470" y="0"/>
                </a:moveTo>
                <a:cubicBezTo>
                  <a:pt x="390" y="0"/>
                  <a:pt x="311" y="7"/>
                  <a:pt x="239" y="22"/>
                </a:cubicBezTo>
                <a:lnTo>
                  <a:pt x="1" y="58"/>
                </a:lnTo>
                <a:lnTo>
                  <a:pt x="268" y="1399"/>
                </a:lnTo>
                <a:lnTo>
                  <a:pt x="419" y="1378"/>
                </a:lnTo>
                <a:cubicBezTo>
                  <a:pt x="470" y="1370"/>
                  <a:pt x="520" y="1363"/>
                  <a:pt x="571" y="1363"/>
                </a:cubicBezTo>
                <a:lnTo>
                  <a:pt x="470" y="0"/>
                </a:lnTo>
                <a:close/>
              </a:path>
            </a:pathLst>
          </a:custGeom>
          <a:noFill/>
          <a:ln w="9525" cap="flat" cmpd="sng">
            <a:solidFill>
              <a:schemeClr val="tx2">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4424;p131">
            <a:extLst>
              <a:ext uri="{FF2B5EF4-FFF2-40B4-BE49-F238E27FC236}">
                <a16:creationId xmlns:a16="http://schemas.microsoft.com/office/drawing/2014/main" id="{16D6ADAD-5081-75D3-DC55-0CF3D66F7602}"/>
              </a:ext>
            </a:extLst>
          </p:cNvPr>
          <p:cNvSpPr/>
          <p:nvPr/>
        </p:nvSpPr>
        <p:spPr>
          <a:xfrm>
            <a:off x="7706888" y="1718661"/>
            <a:ext cx="271647" cy="633236"/>
          </a:xfrm>
          <a:custGeom>
            <a:avLst/>
            <a:gdLst/>
            <a:ahLst/>
            <a:cxnLst/>
            <a:rect l="l" t="t" r="r" b="b"/>
            <a:pathLst>
              <a:path w="606" h="1414" extrusionOk="0">
                <a:moveTo>
                  <a:pt x="144" y="0"/>
                </a:moveTo>
                <a:lnTo>
                  <a:pt x="0" y="1356"/>
                </a:lnTo>
                <a:cubicBezTo>
                  <a:pt x="101" y="1378"/>
                  <a:pt x="202" y="1385"/>
                  <a:pt x="303" y="1414"/>
                </a:cubicBezTo>
                <a:lnTo>
                  <a:pt x="606" y="80"/>
                </a:lnTo>
                <a:cubicBezTo>
                  <a:pt x="454" y="36"/>
                  <a:pt x="296" y="22"/>
                  <a:pt x="144" y="0"/>
                </a:cubicBezTo>
                <a:close/>
              </a:path>
            </a:pathLst>
          </a:custGeom>
          <a:noFill/>
          <a:ln w="9525" cap="flat" cmpd="sng">
            <a:solidFill>
              <a:schemeClr val="tx2">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425;p131">
            <a:extLst>
              <a:ext uri="{FF2B5EF4-FFF2-40B4-BE49-F238E27FC236}">
                <a16:creationId xmlns:a16="http://schemas.microsoft.com/office/drawing/2014/main" id="{5AB6615E-5CB0-974E-34E2-6A19A957BD5E}"/>
              </a:ext>
            </a:extLst>
          </p:cNvPr>
          <p:cNvSpPr/>
          <p:nvPr/>
        </p:nvSpPr>
        <p:spPr>
          <a:xfrm>
            <a:off x="8039503" y="1850771"/>
            <a:ext cx="430783" cy="627414"/>
          </a:xfrm>
          <a:custGeom>
            <a:avLst/>
            <a:gdLst/>
            <a:ahLst/>
            <a:cxnLst/>
            <a:rect l="l" t="t" r="r" b="b"/>
            <a:pathLst>
              <a:path w="961" h="1401" extrusionOk="0">
                <a:moveTo>
                  <a:pt x="542" y="1"/>
                </a:moveTo>
                <a:lnTo>
                  <a:pt x="1" y="1256"/>
                </a:lnTo>
                <a:lnTo>
                  <a:pt x="138" y="1321"/>
                </a:lnTo>
                <a:cubicBezTo>
                  <a:pt x="181" y="1343"/>
                  <a:pt x="232" y="1371"/>
                  <a:pt x="275" y="1400"/>
                </a:cubicBezTo>
                <a:lnTo>
                  <a:pt x="960" y="210"/>
                </a:lnTo>
                <a:cubicBezTo>
                  <a:pt x="895" y="174"/>
                  <a:pt x="823" y="131"/>
                  <a:pt x="751" y="102"/>
                </a:cubicBezTo>
                <a:lnTo>
                  <a:pt x="542" y="1"/>
                </a:lnTo>
                <a:close/>
              </a:path>
            </a:pathLst>
          </a:custGeom>
          <a:noFill/>
          <a:ln w="9525" cap="flat" cmpd="sng">
            <a:solidFill>
              <a:schemeClr val="tx2">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426;p131">
            <a:extLst>
              <a:ext uri="{FF2B5EF4-FFF2-40B4-BE49-F238E27FC236}">
                <a16:creationId xmlns:a16="http://schemas.microsoft.com/office/drawing/2014/main" id="{07D3BBDB-B2A7-7E5C-673E-9E95D3A16F6E}"/>
              </a:ext>
            </a:extLst>
          </p:cNvPr>
          <p:cNvSpPr/>
          <p:nvPr/>
        </p:nvSpPr>
        <p:spPr>
          <a:xfrm>
            <a:off x="8330874" y="2125742"/>
            <a:ext cx="550024" cy="565611"/>
          </a:xfrm>
          <a:custGeom>
            <a:avLst/>
            <a:gdLst/>
            <a:ahLst/>
            <a:cxnLst/>
            <a:rect l="l" t="t" r="r" b="b"/>
            <a:pathLst>
              <a:path w="1227" h="1263" extrusionOk="0">
                <a:moveTo>
                  <a:pt x="887" y="0"/>
                </a:moveTo>
                <a:lnTo>
                  <a:pt x="0" y="1046"/>
                </a:lnTo>
                <a:cubicBezTo>
                  <a:pt x="79" y="1111"/>
                  <a:pt x="152" y="1183"/>
                  <a:pt x="224" y="1262"/>
                </a:cubicBezTo>
                <a:lnTo>
                  <a:pt x="1226" y="332"/>
                </a:lnTo>
                <a:cubicBezTo>
                  <a:pt x="1118" y="209"/>
                  <a:pt x="1003" y="101"/>
                  <a:pt x="887" y="0"/>
                </a:cubicBezTo>
                <a:close/>
              </a:path>
            </a:pathLst>
          </a:custGeom>
          <a:noFill/>
          <a:ln w="9525" cap="flat" cmpd="sng">
            <a:solidFill>
              <a:schemeClr val="tx2">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427;p131">
            <a:extLst>
              <a:ext uri="{FF2B5EF4-FFF2-40B4-BE49-F238E27FC236}">
                <a16:creationId xmlns:a16="http://schemas.microsoft.com/office/drawing/2014/main" id="{F72A6127-EEEE-1BFA-8ABC-A553F9C1CEB0}"/>
              </a:ext>
            </a:extLst>
          </p:cNvPr>
          <p:cNvSpPr/>
          <p:nvPr/>
        </p:nvSpPr>
        <p:spPr>
          <a:xfrm>
            <a:off x="8692623" y="3003940"/>
            <a:ext cx="637431" cy="297807"/>
          </a:xfrm>
          <a:custGeom>
            <a:avLst/>
            <a:gdLst/>
            <a:ahLst/>
            <a:cxnLst/>
            <a:rect l="l" t="t" r="r" b="b"/>
            <a:pathLst>
              <a:path w="1422" h="665" extrusionOk="0">
                <a:moveTo>
                  <a:pt x="1321" y="1"/>
                </a:moveTo>
                <a:lnTo>
                  <a:pt x="1" y="361"/>
                </a:lnTo>
                <a:lnTo>
                  <a:pt x="44" y="506"/>
                </a:lnTo>
                <a:cubicBezTo>
                  <a:pt x="51" y="556"/>
                  <a:pt x="59" y="614"/>
                  <a:pt x="66" y="664"/>
                </a:cubicBezTo>
                <a:lnTo>
                  <a:pt x="1422" y="462"/>
                </a:lnTo>
                <a:cubicBezTo>
                  <a:pt x="1407" y="383"/>
                  <a:pt x="1400" y="304"/>
                  <a:pt x="1378" y="232"/>
                </a:cubicBezTo>
                <a:lnTo>
                  <a:pt x="1321" y="1"/>
                </a:lnTo>
                <a:close/>
              </a:path>
            </a:pathLst>
          </a:custGeom>
          <a:noFill/>
          <a:ln w="9525" cap="flat" cmpd="sng">
            <a:solidFill>
              <a:schemeClr val="tx2">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428;p131">
            <a:extLst>
              <a:ext uri="{FF2B5EF4-FFF2-40B4-BE49-F238E27FC236}">
                <a16:creationId xmlns:a16="http://schemas.microsoft.com/office/drawing/2014/main" id="{46E1C4E9-B4CB-CA06-0AE6-B00900360B6F}"/>
              </a:ext>
            </a:extLst>
          </p:cNvPr>
          <p:cNvSpPr/>
          <p:nvPr/>
        </p:nvSpPr>
        <p:spPr>
          <a:xfrm>
            <a:off x="8721762" y="3504615"/>
            <a:ext cx="627574" cy="229739"/>
          </a:xfrm>
          <a:custGeom>
            <a:avLst/>
            <a:gdLst/>
            <a:ahLst/>
            <a:cxnLst/>
            <a:rect l="l" t="t" r="r" b="b"/>
            <a:pathLst>
              <a:path w="1400" h="513" extrusionOk="0">
                <a:moveTo>
                  <a:pt x="30" y="1"/>
                </a:moveTo>
                <a:cubicBezTo>
                  <a:pt x="30" y="109"/>
                  <a:pt x="15" y="210"/>
                  <a:pt x="1" y="311"/>
                </a:cubicBezTo>
                <a:lnTo>
                  <a:pt x="1357" y="513"/>
                </a:lnTo>
                <a:cubicBezTo>
                  <a:pt x="1378" y="354"/>
                  <a:pt x="1393" y="203"/>
                  <a:pt x="1400" y="44"/>
                </a:cubicBezTo>
                <a:lnTo>
                  <a:pt x="30" y="1"/>
                </a:lnTo>
                <a:close/>
              </a:path>
            </a:pathLst>
          </a:custGeom>
          <a:noFill/>
          <a:ln w="9525" cap="flat" cmpd="sng">
            <a:solidFill>
              <a:schemeClr val="tx2">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429;p131">
            <a:extLst>
              <a:ext uri="{FF2B5EF4-FFF2-40B4-BE49-F238E27FC236}">
                <a16:creationId xmlns:a16="http://schemas.microsoft.com/office/drawing/2014/main" id="{1839052F-A93F-91DE-2F2C-BEF0D9785469}"/>
              </a:ext>
            </a:extLst>
          </p:cNvPr>
          <p:cNvSpPr/>
          <p:nvPr/>
        </p:nvSpPr>
        <p:spPr>
          <a:xfrm>
            <a:off x="8621798" y="3844075"/>
            <a:ext cx="633848" cy="390959"/>
          </a:xfrm>
          <a:custGeom>
            <a:avLst/>
            <a:gdLst/>
            <a:ahLst/>
            <a:cxnLst/>
            <a:rect l="l" t="t" r="r" b="b"/>
            <a:pathLst>
              <a:path w="1414" h="873" extrusionOk="0">
                <a:moveTo>
                  <a:pt x="123" y="0"/>
                </a:moveTo>
                <a:lnTo>
                  <a:pt x="65" y="144"/>
                </a:lnTo>
                <a:cubicBezTo>
                  <a:pt x="51" y="195"/>
                  <a:pt x="22" y="238"/>
                  <a:pt x="0" y="281"/>
                </a:cubicBezTo>
                <a:lnTo>
                  <a:pt x="1234" y="873"/>
                </a:lnTo>
                <a:cubicBezTo>
                  <a:pt x="1270" y="801"/>
                  <a:pt x="1306" y="736"/>
                  <a:pt x="1335" y="664"/>
                </a:cubicBezTo>
                <a:lnTo>
                  <a:pt x="1414" y="440"/>
                </a:lnTo>
                <a:lnTo>
                  <a:pt x="123" y="0"/>
                </a:lnTo>
                <a:close/>
              </a:path>
            </a:pathLst>
          </a:custGeom>
          <a:noFill/>
          <a:ln w="9525" cap="flat" cmpd="sng">
            <a:solidFill>
              <a:schemeClr val="tx2">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430;p131">
            <a:extLst>
              <a:ext uri="{FF2B5EF4-FFF2-40B4-BE49-F238E27FC236}">
                <a16:creationId xmlns:a16="http://schemas.microsoft.com/office/drawing/2014/main" id="{09FE6085-3B8F-B939-D9C2-E3FE30F1E331}"/>
              </a:ext>
            </a:extLst>
          </p:cNvPr>
          <p:cNvSpPr/>
          <p:nvPr/>
        </p:nvSpPr>
        <p:spPr>
          <a:xfrm>
            <a:off x="8430838" y="4147704"/>
            <a:ext cx="582295" cy="523516"/>
          </a:xfrm>
          <a:custGeom>
            <a:avLst/>
            <a:gdLst/>
            <a:ahLst/>
            <a:cxnLst/>
            <a:rect l="l" t="t" r="r" b="b"/>
            <a:pathLst>
              <a:path w="1299" h="1169" extrusionOk="0">
                <a:moveTo>
                  <a:pt x="195" y="0"/>
                </a:moveTo>
                <a:lnTo>
                  <a:pt x="102" y="123"/>
                </a:lnTo>
                <a:lnTo>
                  <a:pt x="1" y="238"/>
                </a:lnTo>
                <a:lnTo>
                  <a:pt x="1003" y="1168"/>
                </a:lnTo>
                <a:lnTo>
                  <a:pt x="1155" y="988"/>
                </a:lnTo>
                <a:lnTo>
                  <a:pt x="1299" y="801"/>
                </a:lnTo>
                <a:lnTo>
                  <a:pt x="195" y="0"/>
                </a:lnTo>
                <a:close/>
              </a:path>
            </a:pathLst>
          </a:custGeom>
          <a:noFill/>
          <a:ln w="9525" cap="flat" cmpd="sng">
            <a:solidFill>
              <a:schemeClr val="tx2">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431;p131">
            <a:extLst>
              <a:ext uri="{FF2B5EF4-FFF2-40B4-BE49-F238E27FC236}">
                <a16:creationId xmlns:a16="http://schemas.microsoft.com/office/drawing/2014/main" id="{0181A83C-39FA-17D5-1826-D4E019FD30B4}"/>
              </a:ext>
            </a:extLst>
          </p:cNvPr>
          <p:cNvSpPr/>
          <p:nvPr/>
        </p:nvSpPr>
        <p:spPr>
          <a:xfrm>
            <a:off x="8162774" y="4389534"/>
            <a:ext cx="481884" cy="607710"/>
          </a:xfrm>
          <a:custGeom>
            <a:avLst/>
            <a:gdLst/>
            <a:ahLst/>
            <a:cxnLst/>
            <a:rect l="l" t="t" r="r" b="b"/>
            <a:pathLst>
              <a:path w="1075" h="1357" extrusionOk="0">
                <a:moveTo>
                  <a:pt x="252" y="1"/>
                </a:moveTo>
                <a:cubicBezTo>
                  <a:pt x="209" y="37"/>
                  <a:pt x="173" y="66"/>
                  <a:pt x="130" y="95"/>
                </a:cubicBezTo>
                <a:lnTo>
                  <a:pt x="0" y="174"/>
                </a:lnTo>
                <a:lnTo>
                  <a:pt x="685" y="1357"/>
                </a:lnTo>
                <a:lnTo>
                  <a:pt x="880" y="1234"/>
                </a:lnTo>
                <a:cubicBezTo>
                  <a:pt x="952" y="1191"/>
                  <a:pt x="1010" y="1141"/>
                  <a:pt x="1075" y="1097"/>
                </a:cubicBezTo>
                <a:lnTo>
                  <a:pt x="252" y="1"/>
                </a:lnTo>
                <a:close/>
              </a:path>
            </a:pathLst>
          </a:custGeom>
          <a:noFill/>
          <a:ln w="9525" cap="flat" cmpd="sng">
            <a:solidFill>
              <a:schemeClr val="tx2">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432;p131">
            <a:extLst>
              <a:ext uri="{FF2B5EF4-FFF2-40B4-BE49-F238E27FC236}">
                <a16:creationId xmlns:a16="http://schemas.microsoft.com/office/drawing/2014/main" id="{95C919D0-930D-E760-46D7-6E99787249A1}"/>
              </a:ext>
            </a:extLst>
          </p:cNvPr>
          <p:cNvSpPr/>
          <p:nvPr/>
        </p:nvSpPr>
        <p:spPr>
          <a:xfrm>
            <a:off x="7842711" y="4551201"/>
            <a:ext cx="339787" cy="636820"/>
          </a:xfrm>
          <a:custGeom>
            <a:avLst/>
            <a:gdLst/>
            <a:ahLst/>
            <a:cxnLst/>
            <a:rect l="l" t="t" r="r" b="b"/>
            <a:pathLst>
              <a:path w="758" h="1422" extrusionOk="0">
                <a:moveTo>
                  <a:pt x="296" y="1"/>
                </a:moveTo>
                <a:cubicBezTo>
                  <a:pt x="195" y="37"/>
                  <a:pt x="101" y="73"/>
                  <a:pt x="0" y="94"/>
                </a:cubicBezTo>
                <a:lnTo>
                  <a:pt x="303" y="1421"/>
                </a:lnTo>
                <a:cubicBezTo>
                  <a:pt x="454" y="1393"/>
                  <a:pt x="606" y="1342"/>
                  <a:pt x="757" y="1292"/>
                </a:cubicBezTo>
                <a:lnTo>
                  <a:pt x="296" y="1"/>
                </a:lnTo>
                <a:close/>
              </a:path>
            </a:pathLst>
          </a:custGeom>
          <a:noFill/>
          <a:ln w="9525" cap="flat" cmpd="sng">
            <a:solidFill>
              <a:schemeClr val="tx2">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433;p131">
            <a:extLst>
              <a:ext uri="{FF2B5EF4-FFF2-40B4-BE49-F238E27FC236}">
                <a16:creationId xmlns:a16="http://schemas.microsoft.com/office/drawing/2014/main" id="{3804C46A-5707-42C8-FEAA-9C4BA06F3FE6}"/>
              </a:ext>
            </a:extLst>
          </p:cNvPr>
          <p:cNvSpPr/>
          <p:nvPr/>
        </p:nvSpPr>
        <p:spPr>
          <a:xfrm>
            <a:off x="7454518" y="4615690"/>
            <a:ext cx="210684" cy="615770"/>
          </a:xfrm>
          <a:custGeom>
            <a:avLst/>
            <a:gdLst/>
            <a:ahLst/>
            <a:cxnLst/>
            <a:rect l="l" t="t" r="r" b="b"/>
            <a:pathLst>
              <a:path w="470" h="1375" extrusionOk="0">
                <a:moveTo>
                  <a:pt x="102" y="1"/>
                </a:moveTo>
                <a:lnTo>
                  <a:pt x="1" y="1364"/>
                </a:lnTo>
                <a:cubicBezTo>
                  <a:pt x="113" y="1369"/>
                  <a:pt x="221" y="1374"/>
                  <a:pt x="331" y="1374"/>
                </a:cubicBezTo>
                <a:cubicBezTo>
                  <a:pt x="377" y="1374"/>
                  <a:pt x="423" y="1373"/>
                  <a:pt x="469" y="1371"/>
                </a:cubicBezTo>
                <a:lnTo>
                  <a:pt x="412" y="1"/>
                </a:lnTo>
                <a:cubicBezTo>
                  <a:pt x="361" y="4"/>
                  <a:pt x="309" y="6"/>
                  <a:pt x="257" y="6"/>
                </a:cubicBezTo>
                <a:cubicBezTo>
                  <a:pt x="204" y="6"/>
                  <a:pt x="152" y="4"/>
                  <a:pt x="102" y="1"/>
                </a:cubicBezTo>
                <a:close/>
              </a:path>
            </a:pathLst>
          </a:custGeom>
          <a:solidFill>
            <a:schemeClr val="accent5">
              <a:lumMod val="50000"/>
            </a:schemeClr>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434;p131">
            <a:extLst>
              <a:ext uri="{FF2B5EF4-FFF2-40B4-BE49-F238E27FC236}">
                <a16:creationId xmlns:a16="http://schemas.microsoft.com/office/drawing/2014/main" id="{0D951720-CC53-F0B1-73D9-CBC03672D25A}"/>
              </a:ext>
            </a:extLst>
          </p:cNvPr>
          <p:cNvSpPr/>
          <p:nvPr/>
        </p:nvSpPr>
        <p:spPr>
          <a:xfrm>
            <a:off x="6940354" y="4541348"/>
            <a:ext cx="356369" cy="633683"/>
          </a:xfrm>
          <a:custGeom>
            <a:avLst/>
            <a:gdLst/>
            <a:ahLst/>
            <a:cxnLst/>
            <a:rect l="l" t="t" r="r" b="b"/>
            <a:pathLst>
              <a:path w="795" h="1415" extrusionOk="0">
                <a:moveTo>
                  <a:pt x="506" y="1"/>
                </a:moveTo>
                <a:lnTo>
                  <a:pt x="1" y="1270"/>
                </a:lnTo>
                <a:cubicBezTo>
                  <a:pt x="145" y="1328"/>
                  <a:pt x="296" y="1379"/>
                  <a:pt x="448" y="1415"/>
                </a:cubicBezTo>
                <a:lnTo>
                  <a:pt x="794" y="95"/>
                </a:lnTo>
                <a:cubicBezTo>
                  <a:pt x="693" y="66"/>
                  <a:pt x="599" y="37"/>
                  <a:pt x="506" y="1"/>
                </a:cubicBezTo>
                <a:close/>
              </a:path>
            </a:pathLst>
          </a:custGeom>
          <a:solidFill>
            <a:schemeClr val="accent5">
              <a:lumMod val="50000"/>
            </a:schemeClr>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435;p131">
            <a:extLst>
              <a:ext uri="{FF2B5EF4-FFF2-40B4-BE49-F238E27FC236}">
                <a16:creationId xmlns:a16="http://schemas.microsoft.com/office/drawing/2014/main" id="{58C377DC-C031-4961-DBFD-11E41FB74808}"/>
              </a:ext>
            </a:extLst>
          </p:cNvPr>
          <p:cNvSpPr/>
          <p:nvPr/>
        </p:nvSpPr>
        <p:spPr>
          <a:xfrm>
            <a:off x="6484467" y="4370276"/>
            <a:ext cx="498471" cy="601441"/>
          </a:xfrm>
          <a:custGeom>
            <a:avLst/>
            <a:gdLst/>
            <a:ahLst/>
            <a:cxnLst/>
            <a:rect l="l" t="t" r="r" b="b"/>
            <a:pathLst>
              <a:path w="1112" h="1343" extrusionOk="0">
                <a:moveTo>
                  <a:pt x="859" y="1"/>
                </a:moveTo>
                <a:lnTo>
                  <a:pt x="1" y="1068"/>
                </a:lnTo>
                <a:cubicBezTo>
                  <a:pt x="123" y="1169"/>
                  <a:pt x="253" y="1256"/>
                  <a:pt x="390" y="1342"/>
                </a:cubicBezTo>
                <a:lnTo>
                  <a:pt x="1112" y="174"/>
                </a:lnTo>
                <a:cubicBezTo>
                  <a:pt x="1018" y="123"/>
                  <a:pt x="938" y="66"/>
                  <a:pt x="859" y="1"/>
                </a:cubicBezTo>
                <a:close/>
              </a:path>
            </a:pathLst>
          </a:custGeom>
          <a:solidFill>
            <a:schemeClr val="accent5">
              <a:lumMod val="50000"/>
            </a:schemeClr>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436;p131">
            <a:extLst>
              <a:ext uri="{FF2B5EF4-FFF2-40B4-BE49-F238E27FC236}">
                <a16:creationId xmlns:a16="http://schemas.microsoft.com/office/drawing/2014/main" id="{4AF08234-6DAF-C910-14CC-313900788EBE}"/>
              </a:ext>
            </a:extLst>
          </p:cNvPr>
          <p:cNvSpPr/>
          <p:nvPr/>
        </p:nvSpPr>
        <p:spPr>
          <a:xfrm>
            <a:off x="6128996" y="4118594"/>
            <a:ext cx="592157" cy="513664"/>
          </a:xfrm>
          <a:custGeom>
            <a:avLst/>
            <a:gdLst/>
            <a:ahLst/>
            <a:cxnLst/>
            <a:rect l="l" t="t" r="r" b="b"/>
            <a:pathLst>
              <a:path w="1321" h="1147" extrusionOk="0">
                <a:moveTo>
                  <a:pt x="1126" y="0"/>
                </a:moveTo>
                <a:lnTo>
                  <a:pt x="0" y="772"/>
                </a:lnTo>
                <a:lnTo>
                  <a:pt x="137" y="959"/>
                </a:lnTo>
                <a:lnTo>
                  <a:pt x="210" y="1053"/>
                </a:lnTo>
                <a:lnTo>
                  <a:pt x="289" y="1147"/>
                </a:lnTo>
                <a:lnTo>
                  <a:pt x="1320" y="245"/>
                </a:lnTo>
                <a:lnTo>
                  <a:pt x="1263" y="188"/>
                </a:lnTo>
                <a:lnTo>
                  <a:pt x="1219" y="123"/>
                </a:lnTo>
                <a:lnTo>
                  <a:pt x="1126" y="0"/>
                </a:lnTo>
                <a:close/>
              </a:path>
            </a:pathLst>
          </a:custGeom>
          <a:solidFill>
            <a:schemeClr val="accent5">
              <a:lumMod val="50000"/>
            </a:schemeClr>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437;p131">
            <a:extLst>
              <a:ext uri="{FF2B5EF4-FFF2-40B4-BE49-F238E27FC236}">
                <a16:creationId xmlns:a16="http://schemas.microsoft.com/office/drawing/2014/main" id="{838C541E-7E94-B89D-FEC5-34B2246E40F7}"/>
              </a:ext>
            </a:extLst>
          </p:cNvPr>
          <p:cNvSpPr/>
          <p:nvPr/>
        </p:nvSpPr>
        <p:spPr>
          <a:xfrm>
            <a:off x="5899482" y="3811381"/>
            <a:ext cx="633848" cy="378417"/>
          </a:xfrm>
          <a:custGeom>
            <a:avLst/>
            <a:gdLst/>
            <a:ahLst/>
            <a:cxnLst/>
            <a:rect l="l" t="t" r="r" b="b"/>
            <a:pathLst>
              <a:path w="1414" h="845" extrusionOk="0">
                <a:moveTo>
                  <a:pt x="1306" y="1"/>
                </a:moveTo>
                <a:lnTo>
                  <a:pt x="0" y="405"/>
                </a:lnTo>
                <a:cubicBezTo>
                  <a:pt x="51" y="549"/>
                  <a:pt x="101" y="701"/>
                  <a:pt x="166" y="845"/>
                </a:cubicBezTo>
                <a:lnTo>
                  <a:pt x="1414" y="282"/>
                </a:lnTo>
                <a:cubicBezTo>
                  <a:pt x="1371" y="196"/>
                  <a:pt x="1342" y="95"/>
                  <a:pt x="1306" y="1"/>
                </a:cubicBezTo>
                <a:close/>
              </a:path>
            </a:pathLst>
          </a:custGeom>
          <a:solidFill>
            <a:schemeClr val="accent5">
              <a:lumMod val="50000"/>
            </a:schemeClr>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438;p131">
            <a:extLst>
              <a:ext uri="{FF2B5EF4-FFF2-40B4-BE49-F238E27FC236}">
                <a16:creationId xmlns:a16="http://schemas.microsoft.com/office/drawing/2014/main" id="{3ED182B4-36FF-0E36-C666-5403DA2463F6}"/>
              </a:ext>
            </a:extLst>
          </p:cNvPr>
          <p:cNvSpPr/>
          <p:nvPr/>
        </p:nvSpPr>
        <p:spPr>
          <a:xfrm>
            <a:off x="5821932" y="3472373"/>
            <a:ext cx="621296" cy="210482"/>
          </a:xfrm>
          <a:custGeom>
            <a:avLst/>
            <a:gdLst/>
            <a:ahLst/>
            <a:cxnLst/>
            <a:rect l="l" t="t" r="r" b="b"/>
            <a:pathLst>
              <a:path w="1386" h="470" extrusionOk="0">
                <a:moveTo>
                  <a:pt x="0" y="1"/>
                </a:moveTo>
                <a:cubicBezTo>
                  <a:pt x="7" y="152"/>
                  <a:pt x="7" y="311"/>
                  <a:pt x="29" y="469"/>
                </a:cubicBezTo>
                <a:lnTo>
                  <a:pt x="1385" y="304"/>
                </a:lnTo>
                <a:cubicBezTo>
                  <a:pt x="1371" y="203"/>
                  <a:pt x="1378" y="102"/>
                  <a:pt x="1363" y="1"/>
                </a:cubicBezTo>
                <a:close/>
              </a:path>
            </a:pathLst>
          </a:custGeom>
          <a:solidFill>
            <a:schemeClr val="accent5">
              <a:lumMod val="50000"/>
            </a:schemeClr>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439;p131">
            <a:extLst>
              <a:ext uri="{FF2B5EF4-FFF2-40B4-BE49-F238E27FC236}">
                <a16:creationId xmlns:a16="http://schemas.microsoft.com/office/drawing/2014/main" id="{B2A2B8FF-E87F-B0FA-DFD4-47EF8BFA271F}"/>
              </a:ext>
            </a:extLst>
          </p:cNvPr>
          <p:cNvSpPr/>
          <p:nvPr/>
        </p:nvSpPr>
        <p:spPr>
          <a:xfrm>
            <a:off x="8556799" y="2522970"/>
            <a:ext cx="618159" cy="449175"/>
          </a:xfrm>
          <a:custGeom>
            <a:avLst/>
            <a:gdLst/>
            <a:ahLst/>
            <a:cxnLst/>
            <a:rect l="l" t="t" r="r" b="b"/>
            <a:pathLst>
              <a:path w="1379" h="1003" extrusionOk="0">
                <a:moveTo>
                  <a:pt x="1155" y="0"/>
                </a:moveTo>
                <a:lnTo>
                  <a:pt x="1" y="736"/>
                </a:lnTo>
                <a:lnTo>
                  <a:pt x="80" y="866"/>
                </a:lnTo>
                <a:cubicBezTo>
                  <a:pt x="102" y="909"/>
                  <a:pt x="131" y="959"/>
                  <a:pt x="145" y="1003"/>
                </a:cubicBezTo>
                <a:lnTo>
                  <a:pt x="1379" y="411"/>
                </a:lnTo>
                <a:cubicBezTo>
                  <a:pt x="1342" y="339"/>
                  <a:pt x="1314" y="267"/>
                  <a:pt x="1278" y="202"/>
                </a:cubicBezTo>
                <a:lnTo>
                  <a:pt x="1155" y="0"/>
                </a:lnTo>
                <a:close/>
              </a:path>
            </a:pathLst>
          </a:custGeom>
          <a:noFill/>
          <a:ln w="9525" cap="flat" cmpd="sng">
            <a:solidFill>
              <a:schemeClr val="tx2">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文本框 65">
            <a:extLst>
              <a:ext uri="{FF2B5EF4-FFF2-40B4-BE49-F238E27FC236}">
                <a16:creationId xmlns:a16="http://schemas.microsoft.com/office/drawing/2014/main" id="{39CA0BD4-6D04-EFFB-EB59-A6A87C7EFFBB}"/>
              </a:ext>
            </a:extLst>
          </p:cNvPr>
          <p:cNvSpPr txBox="1"/>
          <p:nvPr/>
        </p:nvSpPr>
        <p:spPr>
          <a:xfrm>
            <a:off x="6479390" y="3258052"/>
            <a:ext cx="2250296" cy="430887"/>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2500" b="1" dirty="0" err="1">
                <a:solidFill>
                  <a:schemeClr val="accent5">
                    <a:lumMod val="50000"/>
                  </a:schemeClr>
                </a:solidFill>
                <a:latin typeface="Roboto" pitchFamily="2" charset="0"/>
                <a:ea typeface="Roboto" pitchFamily="2" charset="0"/>
                <a:cs typeface="Times New Roman" panose="02020603050405020304" pitchFamily="18" charset="0"/>
              </a:rPr>
              <a:t>GOPAPERLESS</a:t>
            </a:r>
            <a:endParaRPr sz="2500" b="1" dirty="0">
              <a:solidFill>
                <a:schemeClr val="accent5">
                  <a:lumMod val="50000"/>
                </a:schemeClr>
              </a:solidFill>
              <a:latin typeface="Roboto" pitchFamily="2" charset="0"/>
              <a:ea typeface="Roboto" pitchFamily="2" charset="0"/>
              <a:cs typeface="Times New Roman" panose="02020603050405020304" pitchFamily="18" charset="0"/>
            </a:endParaRPr>
          </a:p>
        </p:txBody>
      </p:sp>
      <p:grpSp>
        <p:nvGrpSpPr>
          <p:cNvPr id="68" name="Group 67">
            <a:extLst>
              <a:ext uri="{FF2B5EF4-FFF2-40B4-BE49-F238E27FC236}">
                <a16:creationId xmlns:a16="http://schemas.microsoft.com/office/drawing/2014/main" id="{23622F09-D58D-4595-1BB7-1FABA0F7CC30}"/>
              </a:ext>
            </a:extLst>
          </p:cNvPr>
          <p:cNvGrpSpPr/>
          <p:nvPr/>
        </p:nvGrpSpPr>
        <p:grpSpPr>
          <a:xfrm>
            <a:off x="4853488" y="1102438"/>
            <a:ext cx="1436826" cy="1298194"/>
            <a:chOff x="4853488" y="1102438"/>
            <a:chExt cx="1436826" cy="1298194"/>
          </a:xfrm>
        </p:grpSpPr>
        <p:cxnSp>
          <p:nvCxnSpPr>
            <p:cNvPr id="47" name="Straight Connector 46">
              <a:extLst>
                <a:ext uri="{FF2B5EF4-FFF2-40B4-BE49-F238E27FC236}">
                  <a16:creationId xmlns:a16="http://schemas.microsoft.com/office/drawing/2014/main" id="{E3707684-5FD6-A6EC-F545-138ABF273F51}"/>
                </a:ext>
              </a:extLst>
            </p:cNvPr>
            <p:cNvCxnSpPr>
              <a:cxnSpLocks/>
            </p:cNvCxnSpPr>
            <p:nvPr/>
          </p:nvCxnSpPr>
          <p:spPr>
            <a:xfrm>
              <a:off x="5668416" y="1924811"/>
              <a:ext cx="621898" cy="475821"/>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58E7BF41-A7C6-9630-E91D-013BBF8A9D13}"/>
                </a:ext>
              </a:extLst>
            </p:cNvPr>
            <p:cNvGrpSpPr/>
            <p:nvPr/>
          </p:nvGrpSpPr>
          <p:grpSpPr>
            <a:xfrm>
              <a:off x="4853488" y="1102438"/>
              <a:ext cx="968447" cy="955961"/>
              <a:chOff x="4853488" y="1102438"/>
              <a:chExt cx="968447" cy="955961"/>
            </a:xfrm>
          </p:grpSpPr>
          <p:sp>
            <p:nvSpPr>
              <p:cNvPr id="49" name="Oval 48">
                <a:extLst>
                  <a:ext uri="{FF2B5EF4-FFF2-40B4-BE49-F238E27FC236}">
                    <a16:creationId xmlns:a16="http://schemas.microsoft.com/office/drawing/2014/main" id="{FB1E28A6-2CB2-47F4-1D9B-71330478739F}"/>
                  </a:ext>
                </a:extLst>
              </p:cNvPr>
              <p:cNvSpPr/>
              <p:nvPr/>
            </p:nvSpPr>
            <p:spPr>
              <a:xfrm>
                <a:off x="4853488" y="1102438"/>
                <a:ext cx="955961" cy="95596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CB0C748E-588B-A98C-0F2C-E2B14F5AC160}"/>
                  </a:ext>
                </a:extLst>
              </p:cNvPr>
              <p:cNvSpPr txBox="1"/>
              <p:nvPr/>
            </p:nvSpPr>
            <p:spPr>
              <a:xfrm>
                <a:off x="4865973" y="1463268"/>
                <a:ext cx="955962" cy="276999"/>
              </a:xfrm>
              <a:prstGeom prst="rect">
                <a:avLst/>
              </a:prstGeom>
              <a:noFill/>
            </p:spPr>
            <p:txBody>
              <a:bodyPr wrap="square" rtlCol="0">
                <a:spAutoFit/>
              </a:bodyPr>
              <a:lstStyle/>
              <a:p>
                <a:pPr lvl="0" algn="ctr"/>
                <a:r>
                  <a:rPr lang="en-US" sz="1200" dirty="0" err="1">
                    <a:solidFill>
                      <a:schemeClr val="accent5">
                        <a:lumMod val="50000"/>
                      </a:schemeClr>
                    </a:solidFill>
                    <a:latin typeface="Roboto" pitchFamily="2" charset="0"/>
                    <a:ea typeface="Roboto" pitchFamily="2" charset="0"/>
                  </a:rPr>
                  <a:t>eAnalysis</a:t>
                </a:r>
                <a:endParaRPr lang="en-US" sz="1200" dirty="0">
                  <a:solidFill>
                    <a:schemeClr val="accent5">
                      <a:lumMod val="50000"/>
                    </a:schemeClr>
                  </a:solidFill>
                  <a:latin typeface="Roboto" pitchFamily="2" charset="0"/>
                  <a:ea typeface="Roboto" pitchFamily="2" charset="0"/>
                </a:endParaRPr>
              </a:p>
            </p:txBody>
          </p:sp>
        </p:grpSp>
      </p:grpSp>
      <p:grpSp>
        <p:nvGrpSpPr>
          <p:cNvPr id="69" name="Group 68">
            <a:extLst>
              <a:ext uri="{FF2B5EF4-FFF2-40B4-BE49-F238E27FC236}">
                <a16:creationId xmlns:a16="http://schemas.microsoft.com/office/drawing/2014/main" id="{B4878382-B78C-7095-89DD-C7D9CC01C6C1}"/>
              </a:ext>
            </a:extLst>
          </p:cNvPr>
          <p:cNvGrpSpPr/>
          <p:nvPr/>
        </p:nvGrpSpPr>
        <p:grpSpPr>
          <a:xfrm>
            <a:off x="6409367" y="146476"/>
            <a:ext cx="968447" cy="1667148"/>
            <a:chOff x="6409367" y="146476"/>
            <a:chExt cx="968447" cy="1667148"/>
          </a:xfrm>
        </p:grpSpPr>
        <p:cxnSp>
          <p:nvCxnSpPr>
            <p:cNvPr id="51" name="Straight Connector 50">
              <a:extLst>
                <a:ext uri="{FF2B5EF4-FFF2-40B4-BE49-F238E27FC236}">
                  <a16:creationId xmlns:a16="http://schemas.microsoft.com/office/drawing/2014/main" id="{0C942E53-D806-C454-6212-230AFD48CC1D}"/>
                </a:ext>
              </a:extLst>
            </p:cNvPr>
            <p:cNvCxnSpPr>
              <a:cxnSpLocks/>
            </p:cNvCxnSpPr>
            <p:nvPr/>
          </p:nvCxnSpPr>
          <p:spPr>
            <a:xfrm>
              <a:off x="6917985" y="1102438"/>
              <a:ext cx="208099" cy="711186"/>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C465A24A-D547-71CE-5403-E58784E5404A}"/>
                </a:ext>
              </a:extLst>
            </p:cNvPr>
            <p:cNvGrpSpPr/>
            <p:nvPr/>
          </p:nvGrpSpPr>
          <p:grpSpPr>
            <a:xfrm>
              <a:off x="6409367" y="146476"/>
              <a:ext cx="968447" cy="955961"/>
              <a:chOff x="6409367" y="146476"/>
              <a:chExt cx="968447" cy="955961"/>
            </a:xfrm>
          </p:grpSpPr>
          <p:sp>
            <p:nvSpPr>
              <p:cNvPr id="55" name="Oval 54">
                <a:extLst>
                  <a:ext uri="{FF2B5EF4-FFF2-40B4-BE49-F238E27FC236}">
                    <a16:creationId xmlns:a16="http://schemas.microsoft.com/office/drawing/2014/main" id="{BCD011B3-2BAB-66A3-61D2-CAFFFC6E0188}"/>
                  </a:ext>
                </a:extLst>
              </p:cNvPr>
              <p:cNvSpPr/>
              <p:nvPr/>
            </p:nvSpPr>
            <p:spPr>
              <a:xfrm>
                <a:off x="6409367" y="146476"/>
                <a:ext cx="955961" cy="95596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54A3A6B5-0238-900D-1C77-F96B9D0ABBAF}"/>
                  </a:ext>
                </a:extLst>
              </p:cNvPr>
              <p:cNvSpPr txBox="1"/>
              <p:nvPr/>
            </p:nvSpPr>
            <p:spPr>
              <a:xfrm>
                <a:off x="6421852" y="507306"/>
                <a:ext cx="955962" cy="276999"/>
              </a:xfrm>
              <a:prstGeom prst="rect">
                <a:avLst/>
              </a:prstGeom>
              <a:noFill/>
            </p:spPr>
            <p:txBody>
              <a:bodyPr wrap="square" rtlCol="0">
                <a:spAutoFit/>
              </a:bodyPr>
              <a:lstStyle/>
              <a:p>
                <a:pPr lvl="0" algn="ctr"/>
                <a:r>
                  <a:rPr lang="en-US" sz="1200" dirty="0" err="1">
                    <a:solidFill>
                      <a:schemeClr val="accent5">
                        <a:lumMod val="50000"/>
                      </a:schemeClr>
                    </a:solidFill>
                    <a:latin typeface="Roboto" pitchFamily="2" charset="0"/>
                    <a:ea typeface="Roboto" pitchFamily="2" charset="0"/>
                  </a:rPr>
                  <a:t>eRequest</a:t>
                </a:r>
                <a:endParaRPr lang="en-US" sz="1200" dirty="0">
                  <a:solidFill>
                    <a:schemeClr val="accent5">
                      <a:lumMod val="50000"/>
                    </a:schemeClr>
                  </a:solidFill>
                  <a:latin typeface="Roboto" pitchFamily="2" charset="0"/>
                  <a:ea typeface="Roboto" pitchFamily="2" charset="0"/>
                </a:endParaRPr>
              </a:p>
            </p:txBody>
          </p:sp>
        </p:grpSp>
      </p:grpSp>
      <p:grpSp>
        <p:nvGrpSpPr>
          <p:cNvPr id="71" name="Group 70">
            <a:extLst>
              <a:ext uri="{FF2B5EF4-FFF2-40B4-BE49-F238E27FC236}">
                <a16:creationId xmlns:a16="http://schemas.microsoft.com/office/drawing/2014/main" id="{52EC63C5-D092-F61C-1B51-320C3E1C9C7B}"/>
              </a:ext>
            </a:extLst>
          </p:cNvPr>
          <p:cNvGrpSpPr/>
          <p:nvPr/>
        </p:nvGrpSpPr>
        <p:grpSpPr>
          <a:xfrm>
            <a:off x="8107568" y="289774"/>
            <a:ext cx="1196212" cy="1631971"/>
            <a:chOff x="8107568" y="289774"/>
            <a:chExt cx="1196212" cy="1631971"/>
          </a:xfrm>
        </p:grpSpPr>
        <p:cxnSp>
          <p:nvCxnSpPr>
            <p:cNvPr id="53" name="Straight Connector 52">
              <a:extLst>
                <a:ext uri="{FF2B5EF4-FFF2-40B4-BE49-F238E27FC236}">
                  <a16:creationId xmlns:a16="http://schemas.microsoft.com/office/drawing/2014/main" id="{233E32A6-4AAA-F936-4227-857255C1AC5E}"/>
                </a:ext>
              </a:extLst>
            </p:cNvPr>
            <p:cNvCxnSpPr>
              <a:cxnSpLocks/>
            </p:cNvCxnSpPr>
            <p:nvPr/>
          </p:nvCxnSpPr>
          <p:spPr>
            <a:xfrm flipH="1">
              <a:off x="8107568" y="1120844"/>
              <a:ext cx="385029" cy="800901"/>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C8D2BE3E-9536-8029-0FFA-A4EA53B08EC2}"/>
                </a:ext>
              </a:extLst>
            </p:cNvPr>
            <p:cNvGrpSpPr/>
            <p:nvPr/>
          </p:nvGrpSpPr>
          <p:grpSpPr>
            <a:xfrm>
              <a:off x="8335333" y="289774"/>
              <a:ext cx="968447" cy="955961"/>
              <a:chOff x="8352917" y="289774"/>
              <a:chExt cx="968447" cy="955961"/>
            </a:xfrm>
          </p:grpSpPr>
          <p:sp>
            <p:nvSpPr>
              <p:cNvPr id="57" name="Oval 56">
                <a:extLst>
                  <a:ext uri="{FF2B5EF4-FFF2-40B4-BE49-F238E27FC236}">
                    <a16:creationId xmlns:a16="http://schemas.microsoft.com/office/drawing/2014/main" id="{A60B2B37-F5BA-F16D-B1B5-F9361454788C}"/>
                  </a:ext>
                </a:extLst>
              </p:cNvPr>
              <p:cNvSpPr/>
              <p:nvPr/>
            </p:nvSpPr>
            <p:spPr>
              <a:xfrm>
                <a:off x="8352917" y="289774"/>
                <a:ext cx="955961" cy="95596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F59BD377-85CA-708F-A646-4F0936A17C2C}"/>
                  </a:ext>
                </a:extLst>
              </p:cNvPr>
              <p:cNvSpPr txBox="1"/>
              <p:nvPr/>
            </p:nvSpPr>
            <p:spPr>
              <a:xfrm>
                <a:off x="8365402" y="650604"/>
                <a:ext cx="955962" cy="276999"/>
              </a:xfrm>
              <a:prstGeom prst="rect">
                <a:avLst/>
              </a:prstGeom>
              <a:noFill/>
            </p:spPr>
            <p:txBody>
              <a:bodyPr wrap="square" rtlCol="0">
                <a:spAutoFit/>
              </a:bodyPr>
              <a:lstStyle/>
              <a:p>
                <a:pPr lvl="0" algn="ctr"/>
                <a:r>
                  <a:rPr lang="en-US" sz="1200" dirty="0" err="1">
                    <a:solidFill>
                      <a:schemeClr val="accent5">
                        <a:lumMod val="50000"/>
                      </a:schemeClr>
                    </a:solidFill>
                    <a:latin typeface="Roboto" pitchFamily="2" charset="0"/>
                    <a:ea typeface="Roboto" pitchFamily="2" charset="0"/>
                  </a:rPr>
                  <a:t>eFlow</a:t>
                </a:r>
                <a:endParaRPr lang="en-US" sz="1200" dirty="0">
                  <a:solidFill>
                    <a:schemeClr val="accent5">
                      <a:lumMod val="50000"/>
                    </a:schemeClr>
                  </a:solidFill>
                  <a:latin typeface="Roboto" pitchFamily="2" charset="0"/>
                  <a:ea typeface="Roboto" pitchFamily="2" charset="0"/>
                </a:endParaRPr>
              </a:p>
            </p:txBody>
          </p:sp>
        </p:grpSp>
      </p:grpSp>
      <p:grpSp>
        <p:nvGrpSpPr>
          <p:cNvPr id="73" name="Group 72">
            <a:extLst>
              <a:ext uri="{FF2B5EF4-FFF2-40B4-BE49-F238E27FC236}">
                <a16:creationId xmlns:a16="http://schemas.microsoft.com/office/drawing/2014/main" id="{936BF6B8-2F59-2003-D22B-AAF11865F120}"/>
              </a:ext>
            </a:extLst>
          </p:cNvPr>
          <p:cNvGrpSpPr/>
          <p:nvPr/>
        </p:nvGrpSpPr>
        <p:grpSpPr>
          <a:xfrm>
            <a:off x="8862264" y="1393765"/>
            <a:ext cx="1659324" cy="1108782"/>
            <a:chOff x="8862264" y="1393765"/>
            <a:chExt cx="1659324" cy="1108782"/>
          </a:xfrm>
        </p:grpSpPr>
        <p:cxnSp>
          <p:nvCxnSpPr>
            <p:cNvPr id="59" name="Straight Connector 58">
              <a:extLst>
                <a:ext uri="{FF2B5EF4-FFF2-40B4-BE49-F238E27FC236}">
                  <a16:creationId xmlns:a16="http://schemas.microsoft.com/office/drawing/2014/main" id="{0D985037-C923-02AD-9B56-C3388444B55D}"/>
                </a:ext>
              </a:extLst>
            </p:cNvPr>
            <p:cNvCxnSpPr>
              <a:cxnSpLocks/>
            </p:cNvCxnSpPr>
            <p:nvPr/>
          </p:nvCxnSpPr>
          <p:spPr>
            <a:xfrm flipH="1">
              <a:off x="8862264" y="2107389"/>
              <a:ext cx="748943" cy="395158"/>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4B64A23F-308A-2ED4-92C6-C9E2F4D24451}"/>
                </a:ext>
              </a:extLst>
            </p:cNvPr>
            <p:cNvGrpSpPr/>
            <p:nvPr/>
          </p:nvGrpSpPr>
          <p:grpSpPr>
            <a:xfrm>
              <a:off x="9553141" y="1393765"/>
              <a:ext cx="968447" cy="955961"/>
              <a:chOff x="9553141" y="1393765"/>
              <a:chExt cx="968447" cy="955961"/>
            </a:xfrm>
          </p:grpSpPr>
          <p:sp>
            <p:nvSpPr>
              <p:cNvPr id="78" name="Oval 77">
                <a:extLst>
                  <a:ext uri="{FF2B5EF4-FFF2-40B4-BE49-F238E27FC236}">
                    <a16:creationId xmlns:a16="http://schemas.microsoft.com/office/drawing/2014/main" id="{EC17BAB0-5FBD-3D9C-0A5E-5D3878FDE4C6}"/>
                  </a:ext>
                </a:extLst>
              </p:cNvPr>
              <p:cNvSpPr/>
              <p:nvPr/>
            </p:nvSpPr>
            <p:spPr>
              <a:xfrm>
                <a:off x="9553141" y="1393765"/>
                <a:ext cx="955961" cy="95596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9D5CEDFA-AD5B-7F26-9966-22F7B955125D}"/>
                  </a:ext>
                </a:extLst>
              </p:cNvPr>
              <p:cNvSpPr txBox="1"/>
              <p:nvPr/>
            </p:nvSpPr>
            <p:spPr>
              <a:xfrm>
                <a:off x="9565626" y="1754595"/>
                <a:ext cx="955962" cy="276999"/>
              </a:xfrm>
              <a:prstGeom prst="rect">
                <a:avLst/>
              </a:prstGeom>
              <a:noFill/>
            </p:spPr>
            <p:txBody>
              <a:bodyPr wrap="square" rtlCol="0">
                <a:spAutoFit/>
              </a:bodyPr>
              <a:lstStyle/>
              <a:p>
                <a:pPr lvl="0" algn="ctr"/>
                <a:r>
                  <a:rPr lang="en-US" sz="1200" dirty="0" err="1">
                    <a:solidFill>
                      <a:schemeClr val="accent5">
                        <a:lumMod val="50000"/>
                      </a:schemeClr>
                    </a:solidFill>
                    <a:latin typeface="Roboto" pitchFamily="2" charset="0"/>
                    <a:ea typeface="Roboto" pitchFamily="2" charset="0"/>
                  </a:rPr>
                  <a:t>eProcess</a:t>
                </a:r>
                <a:endParaRPr lang="en-US" sz="1200" dirty="0">
                  <a:solidFill>
                    <a:schemeClr val="accent5">
                      <a:lumMod val="50000"/>
                    </a:schemeClr>
                  </a:solidFill>
                  <a:latin typeface="Roboto" pitchFamily="2" charset="0"/>
                  <a:ea typeface="Roboto" pitchFamily="2" charset="0"/>
                </a:endParaRPr>
              </a:p>
            </p:txBody>
          </p:sp>
        </p:grpSp>
      </p:grpSp>
      <p:grpSp>
        <p:nvGrpSpPr>
          <p:cNvPr id="75" name="Group 74">
            <a:extLst>
              <a:ext uri="{FF2B5EF4-FFF2-40B4-BE49-F238E27FC236}">
                <a16:creationId xmlns:a16="http://schemas.microsoft.com/office/drawing/2014/main" id="{F2E082E8-BB59-3E89-3246-10DAFF6255AF}"/>
              </a:ext>
            </a:extLst>
          </p:cNvPr>
          <p:cNvGrpSpPr/>
          <p:nvPr/>
        </p:nvGrpSpPr>
        <p:grpSpPr>
          <a:xfrm>
            <a:off x="9095482" y="2834544"/>
            <a:ext cx="1932729" cy="955961"/>
            <a:chOff x="9095482" y="2834544"/>
            <a:chExt cx="1932729" cy="955961"/>
          </a:xfrm>
        </p:grpSpPr>
        <p:cxnSp>
          <p:nvCxnSpPr>
            <p:cNvPr id="61" name="Straight Connector 60">
              <a:extLst>
                <a:ext uri="{FF2B5EF4-FFF2-40B4-BE49-F238E27FC236}">
                  <a16:creationId xmlns:a16="http://schemas.microsoft.com/office/drawing/2014/main" id="{D15CF41A-66C8-26F4-0808-2ABA51746D05}"/>
                </a:ext>
              </a:extLst>
            </p:cNvPr>
            <p:cNvCxnSpPr>
              <a:cxnSpLocks/>
            </p:cNvCxnSpPr>
            <p:nvPr/>
          </p:nvCxnSpPr>
          <p:spPr>
            <a:xfrm flipH="1" flipV="1">
              <a:off x="9095482" y="3365809"/>
              <a:ext cx="883444" cy="7128"/>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626A5718-8FED-BA51-3D70-64DB1B6EE8B2}"/>
                </a:ext>
              </a:extLst>
            </p:cNvPr>
            <p:cNvGrpSpPr/>
            <p:nvPr/>
          </p:nvGrpSpPr>
          <p:grpSpPr>
            <a:xfrm>
              <a:off x="9892832" y="2834544"/>
              <a:ext cx="1135379" cy="955961"/>
              <a:chOff x="9892832" y="2834544"/>
              <a:chExt cx="1135379" cy="955961"/>
            </a:xfrm>
          </p:grpSpPr>
          <p:sp>
            <p:nvSpPr>
              <p:cNvPr id="80" name="Oval 79">
                <a:extLst>
                  <a:ext uri="{FF2B5EF4-FFF2-40B4-BE49-F238E27FC236}">
                    <a16:creationId xmlns:a16="http://schemas.microsoft.com/office/drawing/2014/main" id="{43F4F68A-FD13-89F1-B143-9F4F1666F48B}"/>
                  </a:ext>
                </a:extLst>
              </p:cNvPr>
              <p:cNvSpPr/>
              <p:nvPr/>
            </p:nvSpPr>
            <p:spPr>
              <a:xfrm>
                <a:off x="9987170" y="2834544"/>
                <a:ext cx="955961" cy="95596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a16="http://schemas.microsoft.com/office/drawing/2014/main" id="{8660CD00-CAAE-9673-5B71-F134ED0486FE}"/>
                  </a:ext>
                </a:extLst>
              </p:cNvPr>
              <p:cNvSpPr txBox="1"/>
              <p:nvPr/>
            </p:nvSpPr>
            <p:spPr>
              <a:xfrm>
                <a:off x="9892832" y="3058418"/>
                <a:ext cx="1135379" cy="461665"/>
              </a:xfrm>
              <a:prstGeom prst="rect">
                <a:avLst/>
              </a:prstGeom>
              <a:noFill/>
            </p:spPr>
            <p:txBody>
              <a:bodyPr wrap="square" rtlCol="0">
                <a:spAutoFit/>
              </a:bodyPr>
              <a:lstStyle/>
              <a:p>
                <a:pPr lvl="0" algn="ctr"/>
                <a:r>
                  <a:rPr lang="en-US" sz="1200" dirty="0">
                    <a:solidFill>
                      <a:schemeClr val="accent5">
                        <a:lumMod val="50000"/>
                      </a:schemeClr>
                    </a:solidFill>
                    <a:latin typeface="Roboto" pitchFamily="2" charset="0"/>
                    <a:ea typeface="Roboto" pitchFamily="2" charset="0"/>
                  </a:rPr>
                  <a:t>Virtual Collaboration</a:t>
                </a:r>
              </a:p>
            </p:txBody>
          </p:sp>
        </p:grpSp>
      </p:grpSp>
      <p:grpSp>
        <p:nvGrpSpPr>
          <p:cNvPr id="76" name="Group 75">
            <a:extLst>
              <a:ext uri="{FF2B5EF4-FFF2-40B4-BE49-F238E27FC236}">
                <a16:creationId xmlns:a16="http://schemas.microsoft.com/office/drawing/2014/main" id="{2C31B754-AAFD-7F9C-3102-1ABCB40389A7}"/>
              </a:ext>
            </a:extLst>
          </p:cNvPr>
          <p:cNvGrpSpPr/>
          <p:nvPr/>
        </p:nvGrpSpPr>
        <p:grpSpPr>
          <a:xfrm>
            <a:off x="8825650" y="4197208"/>
            <a:ext cx="1668367" cy="1129029"/>
            <a:chOff x="8825650" y="4197208"/>
            <a:chExt cx="1668367" cy="1129029"/>
          </a:xfrm>
        </p:grpSpPr>
        <p:cxnSp>
          <p:nvCxnSpPr>
            <p:cNvPr id="63" name="Straight Connector 62">
              <a:extLst>
                <a:ext uri="{FF2B5EF4-FFF2-40B4-BE49-F238E27FC236}">
                  <a16:creationId xmlns:a16="http://schemas.microsoft.com/office/drawing/2014/main" id="{C4CD730D-ABA1-5942-FD55-3B5A44CFAC69}"/>
                </a:ext>
              </a:extLst>
            </p:cNvPr>
            <p:cNvCxnSpPr>
              <a:cxnSpLocks/>
            </p:cNvCxnSpPr>
            <p:nvPr/>
          </p:nvCxnSpPr>
          <p:spPr>
            <a:xfrm flipH="1" flipV="1">
              <a:off x="8825650" y="4197208"/>
              <a:ext cx="717883" cy="443746"/>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7F5608A9-00E7-38AE-A8FB-62FB481E71DE}"/>
                </a:ext>
              </a:extLst>
            </p:cNvPr>
            <p:cNvGrpSpPr/>
            <p:nvPr/>
          </p:nvGrpSpPr>
          <p:grpSpPr>
            <a:xfrm>
              <a:off x="9525570" y="4370276"/>
              <a:ext cx="968447" cy="955961"/>
              <a:chOff x="9525570" y="4370276"/>
              <a:chExt cx="968447" cy="955961"/>
            </a:xfrm>
          </p:grpSpPr>
          <p:sp>
            <p:nvSpPr>
              <p:cNvPr id="82" name="Oval 81">
                <a:extLst>
                  <a:ext uri="{FF2B5EF4-FFF2-40B4-BE49-F238E27FC236}">
                    <a16:creationId xmlns:a16="http://schemas.microsoft.com/office/drawing/2014/main" id="{872711B1-F15A-C0C8-72E3-AA5A3CD4ABFB}"/>
                  </a:ext>
                </a:extLst>
              </p:cNvPr>
              <p:cNvSpPr/>
              <p:nvPr/>
            </p:nvSpPr>
            <p:spPr>
              <a:xfrm>
                <a:off x="9525570" y="4370276"/>
                <a:ext cx="955961" cy="95596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CB0C6EF9-7FCC-3FBD-E809-0E79F2F587C6}"/>
                  </a:ext>
                </a:extLst>
              </p:cNvPr>
              <p:cNvSpPr txBox="1"/>
              <p:nvPr/>
            </p:nvSpPr>
            <p:spPr>
              <a:xfrm>
                <a:off x="9538055" y="4731106"/>
                <a:ext cx="955962" cy="276999"/>
              </a:xfrm>
              <a:prstGeom prst="rect">
                <a:avLst/>
              </a:prstGeom>
              <a:noFill/>
            </p:spPr>
            <p:txBody>
              <a:bodyPr wrap="square" rtlCol="0">
                <a:spAutoFit/>
              </a:bodyPr>
              <a:lstStyle/>
              <a:p>
                <a:pPr lvl="0" algn="ctr"/>
                <a:r>
                  <a:rPr lang="en-US" sz="1200" dirty="0" err="1">
                    <a:solidFill>
                      <a:schemeClr val="accent5">
                        <a:lumMod val="50000"/>
                      </a:schemeClr>
                    </a:solidFill>
                    <a:latin typeface="Roboto" pitchFamily="2" charset="0"/>
                    <a:ea typeface="Roboto" pitchFamily="2" charset="0"/>
                  </a:rPr>
                  <a:t>eRegistry</a:t>
                </a:r>
                <a:endParaRPr lang="en-US" sz="1200" dirty="0">
                  <a:solidFill>
                    <a:schemeClr val="accent5">
                      <a:lumMod val="50000"/>
                    </a:schemeClr>
                  </a:solidFill>
                  <a:latin typeface="Roboto" pitchFamily="2" charset="0"/>
                  <a:ea typeface="Roboto" pitchFamily="2" charset="0"/>
                </a:endParaRPr>
              </a:p>
            </p:txBody>
          </p:sp>
        </p:grpSp>
      </p:grpSp>
      <p:grpSp>
        <p:nvGrpSpPr>
          <p:cNvPr id="77" name="Group 76">
            <a:extLst>
              <a:ext uri="{FF2B5EF4-FFF2-40B4-BE49-F238E27FC236}">
                <a16:creationId xmlns:a16="http://schemas.microsoft.com/office/drawing/2014/main" id="{F69F46FA-1F98-DCC4-749A-185332477475}"/>
              </a:ext>
            </a:extLst>
          </p:cNvPr>
          <p:cNvGrpSpPr/>
          <p:nvPr/>
        </p:nvGrpSpPr>
        <p:grpSpPr>
          <a:xfrm>
            <a:off x="8243781" y="4853696"/>
            <a:ext cx="968447" cy="1630158"/>
            <a:chOff x="8243781" y="4853696"/>
            <a:chExt cx="968447" cy="1630158"/>
          </a:xfrm>
        </p:grpSpPr>
        <p:cxnSp>
          <p:nvCxnSpPr>
            <p:cNvPr id="65" name="Straight Connector 64">
              <a:extLst>
                <a:ext uri="{FF2B5EF4-FFF2-40B4-BE49-F238E27FC236}">
                  <a16:creationId xmlns:a16="http://schemas.microsoft.com/office/drawing/2014/main" id="{35CC0A02-F368-0836-9C1A-941857E11437}"/>
                </a:ext>
              </a:extLst>
            </p:cNvPr>
            <p:cNvCxnSpPr>
              <a:cxnSpLocks/>
            </p:cNvCxnSpPr>
            <p:nvPr/>
          </p:nvCxnSpPr>
          <p:spPr>
            <a:xfrm flipH="1" flipV="1">
              <a:off x="8245366" y="4853696"/>
              <a:ext cx="311433" cy="668649"/>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68280424-18BB-DCFA-C40E-C11131284455}"/>
                </a:ext>
              </a:extLst>
            </p:cNvPr>
            <p:cNvGrpSpPr/>
            <p:nvPr/>
          </p:nvGrpSpPr>
          <p:grpSpPr>
            <a:xfrm>
              <a:off x="8243781" y="5527893"/>
              <a:ext cx="968447" cy="955961"/>
              <a:chOff x="8243781" y="5527893"/>
              <a:chExt cx="968447" cy="955961"/>
            </a:xfrm>
          </p:grpSpPr>
          <p:sp>
            <p:nvSpPr>
              <p:cNvPr id="84" name="Oval 83">
                <a:extLst>
                  <a:ext uri="{FF2B5EF4-FFF2-40B4-BE49-F238E27FC236}">
                    <a16:creationId xmlns:a16="http://schemas.microsoft.com/office/drawing/2014/main" id="{A54A43E0-0E3C-977C-DD65-0D1701C7AFA7}"/>
                  </a:ext>
                </a:extLst>
              </p:cNvPr>
              <p:cNvSpPr/>
              <p:nvPr/>
            </p:nvSpPr>
            <p:spPr>
              <a:xfrm>
                <a:off x="8243781" y="5527893"/>
                <a:ext cx="955961" cy="95596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a:extLst>
                  <a:ext uri="{FF2B5EF4-FFF2-40B4-BE49-F238E27FC236}">
                    <a16:creationId xmlns:a16="http://schemas.microsoft.com/office/drawing/2014/main" id="{7ECF8946-2248-2C17-A611-33E7EE639789}"/>
                  </a:ext>
                </a:extLst>
              </p:cNvPr>
              <p:cNvSpPr txBox="1"/>
              <p:nvPr/>
            </p:nvSpPr>
            <p:spPr>
              <a:xfrm>
                <a:off x="8256266" y="5888723"/>
                <a:ext cx="955962" cy="276999"/>
              </a:xfrm>
              <a:prstGeom prst="rect">
                <a:avLst/>
              </a:prstGeom>
              <a:noFill/>
            </p:spPr>
            <p:txBody>
              <a:bodyPr wrap="square" rtlCol="0">
                <a:spAutoFit/>
              </a:bodyPr>
              <a:lstStyle/>
              <a:p>
                <a:pPr lvl="0" algn="ctr"/>
                <a:r>
                  <a:rPr lang="en-US" sz="1200" dirty="0" err="1">
                    <a:solidFill>
                      <a:schemeClr val="accent5">
                        <a:lumMod val="50000"/>
                      </a:schemeClr>
                    </a:solidFill>
                    <a:latin typeface="Roboto" pitchFamily="2" charset="0"/>
                    <a:ea typeface="Roboto" pitchFamily="2" charset="0"/>
                  </a:rPr>
                  <a:t>eAccount</a:t>
                </a:r>
                <a:endParaRPr lang="en-US" sz="1200" dirty="0">
                  <a:solidFill>
                    <a:schemeClr val="accent5">
                      <a:lumMod val="50000"/>
                    </a:schemeClr>
                  </a:solidFill>
                  <a:latin typeface="Roboto" pitchFamily="2" charset="0"/>
                  <a:ea typeface="Roboto" pitchFamily="2" charset="0"/>
                </a:endParaRPr>
              </a:p>
            </p:txBody>
          </p:sp>
        </p:grpSp>
      </p:grpSp>
      <p:grpSp>
        <p:nvGrpSpPr>
          <p:cNvPr id="94" name="Group 93">
            <a:extLst>
              <a:ext uri="{FF2B5EF4-FFF2-40B4-BE49-F238E27FC236}">
                <a16:creationId xmlns:a16="http://schemas.microsoft.com/office/drawing/2014/main" id="{C1AB7223-A903-307E-3B9F-245155B6839A}"/>
              </a:ext>
            </a:extLst>
          </p:cNvPr>
          <p:cNvGrpSpPr/>
          <p:nvPr/>
        </p:nvGrpSpPr>
        <p:grpSpPr>
          <a:xfrm>
            <a:off x="6504957" y="5015033"/>
            <a:ext cx="968447" cy="1628669"/>
            <a:chOff x="6504957" y="5015033"/>
            <a:chExt cx="968447" cy="1628669"/>
          </a:xfrm>
        </p:grpSpPr>
        <p:cxnSp>
          <p:nvCxnSpPr>
            <p:cNvPr id="67" name="Straight Connector 66">
              <a:extLst>
                <a:ext uri="{FF2B5EF4-FFF2-40B4-BE49-F238E27FC236}">
                  <a16:creationId xmlns:a16="http://schemas.microsoft.com/office/drawing/2014/main" id="{40C5C87D-93D2-7D9A-D5FF-655B29C848C9}"/>
                </a:ext>
              </a:extLst>
            </p:cNvPr>
            <p:cNvCxnSpPr>
              <a:cxnSpLocks/>
            </p:cNvCxnSpPr>
            <p:nvPr/>
          </p:nvCxnSpPr>
          <p:spPr>
            <a:xfrm flipV="1">
              <a:off x="7186841" y="5015033"/>
              <a:ext cx="149937" cy="700833"/>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a:extLst>
                <a:ext uri="{FF2B5EF4-FFF2-40B4-BE49-F238E27FC236}">
                  <a16:creationId xmlns:a16="http://schemas.microsoft.com/office/drawing/2014/main" id="{34D5EB54-4481-9324-5642-96FDE4EFA844}"/>
                </a:ext>
              </a:extLst>
            </p:cNvPr>
            <p:cNvGrpSpPr/>
            <p:nvPr/>
          </p:nvGrpSpPr>
          <p:grpSpPr>
            <a:xfrm>
              <a:off x="6504957" y="5687741"/>
              <a:ext cx="968447" cy="955961"/>
              <a:chOff x="6504957" y="5687741"/>
              <a:chExt cx="968447" cy="955961"/>
            </a:xfrm>
          </p:grpSpPr>
          <p:sp>
            <p:nvSpPr>
              <p:cNvPr id="86" name="Oval 85">
                <a:extLst>
                  <a:ext uri="{FF2B5EF4-FFF2-40B4-BE49-F238E27FC236}">
                    <a16:creationId xmlns:a16="http://schemas.microsoft.com/office/drawing/2014/main" id="{54600378-6B15-FBE7-AAB1-BE190F5FF0EF}"/>
                  </a:ext>
                </a:extLst>
              </p:cNvPr>
              <p:cNvSpPr/>
              <p:nvPr/>
            </p:nvSpPr>
            <p:spPr>
              <a:xfrm>
                <a:off x="6504957" y="5687741"/>
                <a:ext cx="955961" cy="95596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a:extLst>
                  <a:ext uri="{FF2B5EF4-FFF2-40B4-BE49-F238E27FC236}">
                    <a16:creationId xmlns:a16="http://schemas.microsoft.com/office/drawing/2014/main" id="{AAF7C74B-9EEF-8BC7-18ED-32E7BB9B04F4}"/>
                  </a:ext>
                </a:extLst>
              </p:cNvPr>
              <p:cNvSpPr txBox="1"/>
              <p:nvPr/>
            </p:nvSpPr>
            <p:spPr>
              <a:xfrm>
                <a:off x="6517442" y="6048571"/>
                <a:ext cx="955962" cy="276999"/>
              </a:xfrm>
              <a:prstGeom prst="rect">
                <a:avLst/>
              </a:prstGeom>
              <a:noFill/>
            </p:spPr>
            <p:txBody>
              <a:bodyPr wrap="square" rtlCol="0">
                <a:spAutoFit/>
              </a:bodyPr>
              <a:lstStyle/>
              <a:p>
                <a:pPr lvl="0" algn="ctr"/>
                <a:r>
                  <a:rPr lang="en-US" sz="1200" dirty="0" err="1">
                    <a:solidFill>
                      <a:schemeClr val="accent5">
                        <a:lumMod val="50000"/>
                      </a:schemeClr>
                    </a:solidFill>
                    <a:latin typeface="Roboto" pitchFamily="2" charset="0"/>
                    <a:ea typeface="Roboto" pitchFamily="2" charset="0"/>
                  </a:rPr>
                  <a:t>eNotary</a:t>
                </a:r>
                <a:endParaRPr lang="en-US" sz="1200" dirty="0">
                  <a:solidFill>
                    <a:schemeClr val="accent5">
                      <a:lumMod val="50000"/>
                    </a:schemeClr>
                  </a:solidFill>
                  <a:latin typeface="Roboto" pitchFamily="2" charset="0"/>
                  <a:ea typeface="Roboto" pitchFamily="2" charset="0"/>
                </a:endParaRPr>
              </a:p>
            </p:txBody>
          </p:sp>
        </p:grpSp>
      </p:grpSp>
      <p:grpSp>
        <p:nvGrpSpPr>
          <p:cNvPr id="62" name="Group 61">
            <a:extLst>
              <a:ext uri="{FF2B5EF4-FFF2-40B4-BE49-F238E27FC236}">
                <a16:creationId xmlns:a16="http://schemas.microsoft.com/office/drawing/2014/main" id="{F8FE11D0-3DD1-598B-BFF7-22AB54726E34}"/>
              </a:ext>
            </a:extLst>
          </p:cNvPr>
          <p:cNvGrpSpPr/>
          <p:nvPr/>
        </p:nvGrpSpPr>
        <p:grpSpPr>
          <a:xfrm>
            <a:off x="5227871" y="4636960"/>
            <a:ext cx="1259797" cy="1380914"/>
            <a:chOff x="5227871" y="4636960"/>
            <a:chExt cx="1259797" cy="1380914"/>
          </a:xfrm>
        </p:grpSpPr>
        <p:cxnSp>
          <p:nvCxnSpPr>
            <p:cNvPr id="70" name="Straight Connector 69">
              <a:extLst>
                <a:ext uri="{FF2B5EF4-FFF2-40B4-BE49-F238E27FC236}">
                  <a16:creationId xmlns:a16="http://schemas.microsoft.com/office/drawing/2014/main" id="{1B7228A7-9DC8-00BE-D185-E15C30FFD514}"/>
                </a:ext>
              </a:extLst>
            </p:cNvPr>
            <p:cNvCxnSpPr>
              <a:cxnSpLocks/>
            </p:cNvCxnSpPr>
            <p:nvPr/>
          </p:nvCxnSpPr>
          <p:spPr>
            <a:xfrm flipV="1">
              <a:off x="6037172" y="4636960"/>
              <a:ext cx="450496" cy="538071"/>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9C5424C4-9C5A-8873-D8F0-2E0789BF5911}"/>
                </a:ext>
              </a:extLst>
            </p:cNvPr>
            <p:cNvGrpSpPr/>
            <p:nvPr/>
          </p:nvGrpSpPr>
          <p:grpSpPr>
            <a:xfrm>
              <a:off x="5227871" y="5061913"/>
              <a:ext cx="968447" cy="955961"/>
              <a:chOff x="5227871" y="5061913"/>
              <a:chExt cx="968447" cy="955961"/>
            </a:xfrm>
          </p:grpSpPr>
          <p:sp>
            <p:nvSpPr>
              <p:cNvPr id="88" name="Oval 87">
                <a:extLst>
                  <a:ext uri="{FF2B5EF4-FFF2-40B4-BE49-F238E27FC236}">
                    <a16:creationId xmlns:a16="http://schemas.microsoft.com/office/drawing/2014/main" id="{21896E12-00AE-8EEB-F4D6-DA6AEBD2C55C}"/>
                  </a:ext>
                </a:extLst>
              </p:cNvPr>
              <p:cNvSpPr/>
              <p:nvPr/>
            </p:nvSpPr>
            <p:spPr>
              <a:xfrm>
                <a:off x="5227871" y="5061913"/>
                <a:ext cx="955961" cy="95596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F35DA616-F4C7-BE0B-5AD7-6ED8130D6195}"/>
                  </a:ext>
                </a:extLst>
              </p:cNvPr>
              <p:cNvSpPr txBox="1"/>
              <p:nvPr/>
            </p:nvSpPr>
            <p:spPr>
              <a:xfrm>
                <a:off x="5240356" y="5422743"/>
                <a:ext cx="955962" cy="276999"/>
              </a:xfrm>
              <a:prstGeom prst="rect">
                <a:avLst/>
              </a:prstGeom>
              <a:noFill/>
            </p:spPr>
            <p:txBody>
              <a:bodyPr wrap="square" rtlCol="0">
                <a:spAutoFit/>
              </a:bodyPr>
              <a:lstStyle/>
              <a:p>
                <a:pPr lvl="0" algn="ctr"/>
                <a:r>
                  <a:rPr lang="en-US" sz="1200" dirty="0" err="1">
                    <a:solidFill>
                      <a:schemeClr val="accent5">
                        <a:lumMod val="50000"/>
                      </a:schemeClr>
                    </a:solidFill>
                    <a:latin typeface="Roboto" pitchFamily="2" charset="0"/>
                    <a:ea typeface="Roboto" pitchFamily="2" charset="0"/>
                  </a:rPr>
                  <a:t>eWriter</a:t>
                </a:r>
                <a:endParaRPr lang="en-US" sz="1200" dirty="0">
                  <a:solidFill>
                    <a:schemeClr val="accent5">
                      <a:lumMod val="50000"/>
                    </a:schemeClr>
                  </a:solidFill>
                  <a:latin typeface="Roboto" pitchFamily="2" charset="0"/>
                  <a:ea typeface="Roboto" pitchFamily="2" charset="0"/>
                </a:endParaRPr>
              </a:p>
            </p:txBody>
          </p:sp>
        </p:grpSp>
      </p:grpSp>
      <p:grpSp>
        <p:nvGrpSpPr>
          <p:cNvPr id="64" name="Group 63">
            <a:extLst>
              <a:ext uri="{FF2B5EF4-FFF2-40B4-BE49-F238E27FC236}">
                <a16:creationId xmlns:a16="http://schemas.microsoft.com/office/drawing/2014/main" id="{FA357F42-E255-72A7-3449-0E06DA1458A1}"/>
              </a:ext>
            </a:extLst>
          </p:cNvPr>
          <p:cNvGrpSpPr/>
          <p:nvPr/>
        </p:nvGrpSpPr>
        <p:grpSpPr>
          <a:xfrm>
            <a:off x="4309222" y="3734354"/>
            <a:ext cx="1701950" cy="955961"/>
            <a:chOff x="4309222" y="3734354"/>
            <a:chExt cx="1701950" cy="955961"/>
          </a:xfrm>
        </p:grpSpPr>
        <p:cxnSp>
          <p:nvCxnSpPr>
            <p:cNvPr id="72" name="Straight Connector 71">
              <a:extLst>
                <a:ext uri="{FF2B5EF4-FFF2-40B4-BE49-F238E27FC236}">
                  <a16:creationId xmlns:a16="http://schemas.microsoft.com/office/drawing/2014/main" id="{54921406-5F05-D23D-1C76-3CE25760F187}"/>
                </a:ext>
              </a:extLst>
            </p:cNvPr>
            <p:cNvCxnSpPr>
              <a:cxnSpLocks/>
            </p:cNvCxnSpPr>
            <p:nvPr/>
          </p:nvCxnSpPr>
          <p:spPr>
            <a:xfrm flipV="1">
              <a:off x="5220035" y="3817033"/>
              <a:ext cx="791137" cy="168384"/>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ECAED088-4B9A-00F4-DA51-4E757D0F91C3}"/>
                </a:ext>
              </a:extLst>
            </p:cNvPr>
            <p:cNvGrpSpPr/>
            <p:nvPr/>
          </p:nvGrpSpPr>
          <p:grpSpPr>
            <a:xfrm>
              <a:off x="4309222" y="3734354"/>
              <a:ext cx="968447" cy="955961"/>
              <a:chOff x="4309222" y="3734354"/>
              <a:chExt cx="968447" cy="955961"/>
            </a:xfrm>
          </p:grpSpPr>
          <p:sp>
            <p:nvSpPr>
              <p:cNvPr id="90" name="Oval 89">
                <a:extLst>
                  <a:ext uri="{FF2B5EF4-FFF2-40B4-BE49-F238E27FC236}">
                    <a16:creationId xmlns:a16="http://schemas.microsoft.com/office/drawing/2014/main" id="{116B8F20-14F5-AABD-C2B4-43935438A77A}"/>
                  </a:ext>
                </a:extLst>
              </p:cNvPr>
              <p:cNvSpPr/>
              <p:nvPr/>
            </p:nvSpPr>
            <p:spPr>
              <a:xfrm>
                <a:off x="4309222" y="3734354"/>
                <a:ext cx="955961" cy="95596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D76C4D0E-00DC-E102-DCAF-EE2F8E565F38}"/>
                  </a:ext>
                </a:extLst>
              </p:cNvPr>
              <p:cNvSpPr txBox="1"/>
              <p:nvPr/>
            </p:nvSpPr>
            <p:spPr>
              <a:xfrm>
                <a:off x="4321707" y="4095184"/>
                <a:ext cx="955962" cy="276999"/>
              </a:xfrm>
              <a:prstGeom prst="rect">
                <a:avLst/>
              </a:prstGeom>
              <a:noFill/>
            </p:spPr>
            <p:txBody>
              <a:bodyPr wrap="square" rtlCol="0">
                <a:spAutoFit/>
              </a:bodyPr>
              <a:lstStyle/>
              <a:p>
                <a:pPr lvl="0" algn="ctr"/>
                <a:r>
                  <a:rPr lang="en-US" sz="1200" dirty="0" err="1">
                    <a:solidFill>
                      <a:schemeClr val="accent5">
                        <a:lumMod val="50000"/>
                      </a:schemeClr>
                    </a:solidFill>
                    <a:latin typeface="Roboto" pitchFamily="2" charset="0"/>
                    <a:ea typeface="Roboto" pitchFamily="2" charset="0"/>
                  </a:rPr>
                  <a:t>eBilling</a:t>
                </a:r>
                <a:endParaRPr lang="en-US" sz="1200" dirty="0">
                  <a:solidFill>
                    <a:schemeClr val="accent5">
                      <a:lumMod val="50000"/>
                    </a:schemeClr>
                  </a:solidFill>
                  <a:latin typeface="Roboto" pitchFamily="2" charset="0"/>
                  <a:ea typeface="Roboto" pitchFamily="2" charset="0"/>
                </a:endParaRPr>
              </a:p>
            </p:txBody>
          </p:sp>
        </p:grpSp>
      </p:grpSp>
      <p:grpSp>
        <p:nvGrpSpPr>
          <p:cNvPr id="66" name="Group 65">
            <a:extLst>
              <a:ext uri="{FF2B5EF4-FFF2-40B4-BE49-F238E27FC236}">
                <a16:creationId xmlns:a16="http://schemas.microsoft.com/office/drawing/2014/main" id="{416FE221-32A9-C3F4-9CC2-ADCF912FADD6}"/>
              </a:ext>
            </a:extLst>
          </p:cNvPr>
          <p:cNvGrpSpPr/>
          <p:nvPr/>
        </p:nvGrpSpPr>
        <p:grpSpPr>
          <a:xfrm>
            <a:off x="4165428" y="2427477"/>
            <a:ext cx="1665249" cy="955961"/>
            <a:chOff x="4165428" y="2427477"/>
            <a:chExt cx="1665249" cy="955961"/>
          </a:xfrm>
        </p:grpSpPr>
        <p:cxnSp>
          <p:nvCxnSpPr>
            <p:cNvPr id="74" name="Straight Connector 73">
              <a:extLst>
                <a:ext uri="{FF2B5EF4-FFF2-40B4-BE49-F238E27FC236}">
                  <a16:creationId xmlns:a16="http://schemas.microsoft.com/office/drawing/2014/main" id="{41FF7534-6222-E739-FAD7-71DC011E173B}"/>
                </a:ext>
              </a:extLst>
            </p:cNvPr>
            <p:cNvCxnSpPr>
              <a:cxnSpLocks/>
            </p:cNvCxnSpPr>
            <p:nvPr/>
          </p:nvCxnSpPr>
          <p:spPr>
            <a:xfrm>
              <a:off x="5144789" y="2972145"/>
              <a:ext cx="685888" cy="86273"/>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DA0A3405-487C-B180-EE44-EB7BA74F69C8}"/>
                </a:ext>
              </a:extLst>
            </p:cNvPr>
            <p:cNvGrpSpPr/>
            <p:nvPr/>
          </p:nvGrpSpPr>
          <p:grpSpPr>
            <a:xfrm>
              <a:off x="4165428" y="2427477"/>
              <a:ext cx="968447" cy="955961"/>
              <a:chOff x="4165428" y="2427477"/>
              <a:chExt cx="968447" cy="955961"/>
            </a:xfrm>
          </p:grpSpPr>
          <p:sp>
            <p:nvSpPr>
              <p:cNvPr id="92" name="Oval 91">
                <a:extLst>
                  <a:ext uri="{FF2B5EF4-FFF2-40B4-BE49-F238E27FC236}">
                    <a16:creationId xmlns:a16="http://schemas.microsoft.com/office/drawing/2014/main" id="{1DD36FA6-2EA2-EEE8-8083-96330CE54533}"/>
                  </a:ext>
                </a:extLst>
              </p:cNvPr>
              <p:cNvSpPr/>
              <p:nvPr/>
            </p:nvSpPr>
            <p:spPr>
              <a:xfrm>
                <a:off x="4165428" y="2427477"/>
                <a:ext cx="955961" cy="95596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27C4773D-E913-4036-DC0C-78E1B19A840A}"/>
                  </a:ext>
                </a:extLst>
              </p:cNvPr>
              <p:cNvSpPr txBox="1"/>
              <p:nvPr/>
            </p:nvSpPr>
            <p:spPr>
              <a:xfrm>
                <a:off x="4177913" y="2788307"/>
                <a:ext cx="955962" cy="276999"/>
              </a:xfrm>
              <a:prstGeom prst="rect">
                <a:avLst/>
              </a:prstGeom>
              <a:noFill/>
            </p:spPr>
            <p:txBody>
              <a:bodyPr wrap="square" rtlCol="0">
                <a:spAutoFit/>
              </a:bodyPr>
              <a:lstStyle/>
              <a:p>
                <a:pPr lvl="0" algn="ctr"/>
                <a:r>
                  <a:rPr lang="en-US" sz="1200" dirty="0" err="1">
                    <a:solidFill>
                      <a:schemeClr val="accent5">
                        <a:lumMod val="50000"/>
                      </a:schemeClr>
                    </a:solidFill>
                    <a:latin typeface="Roboto" pitchFamily="2" charset="0"/>
                    <a:ea typeface="Roboto" pitchFamily="2" charset="0"/>
                  </a:rPr>
                  <a:t>eID</a:t>
                </a:r>
                <a:endParaRPr lang="en-US" sz="1200" dirty="0">
                  <a:solidFill>
                    <a:schemeClr val="accent5">
                      <a:lumMod val="50000"/>
                    </a:schemeClr>
                  </a:solidFill>
                  <a:latin typeface="Roboto" pitchFamily="2" charset="0"/>
                  <a:ea typeface="Roboto" pitchFamily="2" charset="0"/>
                </a:endParaRPr>
              </a:p>
            </p:txBody>
          </p:sp>
        </p:grpSp>
      </p:grpSp>
      <p:sp>
        <p:nvSpPr>
          <p:cNvPr id="100" name="Oval 99">
            <a:extLst>
              <a:ext uri="{FF2B5EF4-FFF2-40B4-BE49-F238E27FC236}">
                <a16:creationId xmlns:a16="http://schemas.microsoft.com/office/drawing/2014/main" id="{355A8C85-7EAC-DD4C-FF91-602C6B3EEBCF}"/>
              </a:ext>
            </a:extLst>
          </p:cNvPr>
          <p:cNvSpPr/>
          <p:nvPr/>
        </p:nvSpPr>
        <p:spPr>
          <a:xfrm>
            <a:off x="4075693" y="2342492"/>
            <a:ext cx="1116793" cy="1116793"/>
          </a:xfrm>
          <a:prstGeom prst="ellipse">
            <a:avLst/>
          </a:prstGeom>
          <a:noFill/>
          <a:ln>
            <a:solidFill>
              <a:srgbClr val="1F4E7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464F5B5D-285D-0779-7258-9FD5E6867766}"/>
              </a:ext>
            </a:extLst>
          </p:cNvPr>
          <p:cNvSpPr/>
          <p:nvPr/>
        </p:nvSpPr>
        <p:spPr>
          <a:xfrm>
            <a:off x="4767173" y="1015226"/>
            <a:ext cx="1116793" cy="1116793"/>
          </a:xfrm>
          <a:prstGeom prst="ellipse">
            <a:avLst/>
          </a:prstGeom>
          <a:noFill/>
          <a:ln>
            <a:solidFill>
              <a:srgbClr val="1F4E7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19EEB751-DE17-2CFA-8C49-5C23575693CD}"/>
              </a:ext>
            </a:extLst>
          </p:cNvPr>
          <p:cNvSpPr/>
          <p:nvPr/>
        </p:nvSpPr>
        <p:spPr>
          <a:xfrm>
            <a:off x="6322943" y="49504"/>
            <a:ext cx="1116793" cy="1116793"/>
          </a:xfrm>
          <a:prstGeom prst="ellipse">
            <a:avLst/>
          </a:prstGeom>
          <a:noFill/>
          <a:ln>
            <a:solidFill>
              <a:srgbClr val="1F4E7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a:extLst>
              <a:ext uri="{FF2B5EF4-FFF2-40B4-BE49-F238E27FC236}">
                <a16:creationId xmlns:a16="http://schemas.microsoft.com/office/drawing/2014/main" id="{7AD3F082-6559-AB8C-4C81-9CABE581953F}"/>
              </a:ext>
            </a:extLst>
          </p:cNvPr>
          <p:cNvSpPr/>
          <p:nvPr/>
        </p:nvSpPr>
        <p:spPr>
          <a:xfrm>
            <a:off x="8267253" y="199856"/>
            <a:ext cx="1116793" cy="1116793"/>
          </a:xfrm>
          <a:prstGeom prst="ellipse">
            <a:avLst/>
          </a:prstGeom>
          <a:noFill/>
          <a:ln>
            <a:solidFill>
              <a:srgbClr val="1F4E7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7A0207F7-CEBB-70EB-29DE-AB94FAF61D3E}"/>
              </a:ext>
            </a:extLst>
          </p:cNvPr>
          <p:cNvSpPr/>
          <p:nvPr/>
        </p:nvSpPr>
        <p:spPr>
          <a:xfrm>
            <a:off x="9473476" y="1318679"/>
            <a:ext cx="1116793" cy="1116793"/>
          </a:xfrm>
          <a:prstGeom prst="ellipse">
            <a:avLst/>
          </a:prstGeom>
          <a:noFill/>
          <a:ln>
            <a:solidFill>
              <a:srgbClr val="1F4E7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a:extLst>
              <a:ext uri="{FF2B5EF4-FFF2-40B4-BE49-F238E27FC236}">
                <a16:creationId xmlns:a16="http://schemas.microsoft.com/office/drawing/2014/main" id="{BED383E3-10BC-B010-E28B-17E68B9AED89}"/>
              </a:ext>
            </a:extLst>
          </p:cNvPr>
          <p:cNvSpPr/>
          <p:nvPr/>
        </p:nvSpPr>
        <p:spPr>
          <a:xfrm>
            <a:off x="9906753" y="2754127"/>
            <a:ext cx="1116793" cy="1116793"/>
          </a:xfrm>
          <a:prstGeom prst="ellipse">
            <a:avLst/>
          </a:prstGeom>
          <a:noFill/>
          <a:ln>
            <a:solidFill>
              <a:srgbClr val="1F4E7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569AE3A9-CA36-A9A4-9908-4FD320F051D3}"/>
              </a:ext>
            </a:extLst>
          </p:cNvPr>
          <p:cNvSpPr/>
          <p:nvPr/>
        </p:nvSpPr>
        <p:spPr>
          <a:xfrm>
            <a:off x="9433182" y="4285659"/>
            <a:ext cx="1116793" cy="1116793"/>
          </a:xfrm>
          <a:prstGeom prst="ellipse">
            <a:avLst/>
          </a:prstGeom>
          <a:noFill/>
          <a:ln>
            <a:solidFill>
              <a:srgbClr val="1F4E7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a:extLst>
              <a:ext uri="{FF2B5EF4-FFF2-40B4-BE49-F238E27FC236}">
                <a16:creationId xmlns:a16="http://schemas.microsoft.com/office/drawing/2014/main" id="{8429ECF3-5370-4990-B657-D2051974E9C6}"/>
              </a:ext>
            </a:extLst>
          </p:cNvPr>
          <p:cNvSpPr/>
          <p:nvPr/>
        </p:nvSpPr>
        <p:spPr>
          <a:xfrm>
            <a:off x="8153051" y="5443006"/>
            <a:ext cx="1116793" cy="1116793"/>
          </a:xfrm>
          <a:prstGeom prst="ellipse">
            <a:avLst/>
          </a:prstGeom>
          <a:noFill/>
          <a:ln>
            <a:solidFill>
              <a:srgbClr val="1F4E7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a:extLst>
              <a:ext uri="{FF2B5EF4-FFF2-40B4-BE49-F238E27FC236}">
                <a16:creationId xmlns:a16="http://schemas.microsoft.com/office/drawing/2014/main" id="{B18A7BF3-F6A8-218C-007C-72C63034C008}"/>
              </a:ext>
            </a:extLst>
          </p:cNvPr>
          <p:cNvSpPr/>
          <p:nvPr/>
        </p:nvSpPr>
        <p:spPr>
          <a:xfrm>
            <a:off x="6430093" y="5609015"/>
            <a:ext cx="1116793" cy="1116793"/>
          </a:xfrm>
          <a:prstGeom prst="ellipse">
            <a:avLst/>
          </a:prstGeom>
          <a:noFill/>
          <a:ln>
            <a:solidFill>
              <a:srgbClr val="1F4E7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a16="http://schemas.microsoft.com/office/drawing/2014/main" id="{936AF17F-CE69-0BB9-FEC9-5966B04D4036}"/>
              </a:ext>
            </a:extLst>
          </p:cNvPr>
          <p:cNvSpPr/>
          <p:nvPr/>
        </p:nvSpPr>
        <p:spPr>
          <a:xfrm>
            <a:off x="5147048" y="4981496"/>
            <a:ext cx="1116793" cy="1116793"/>
          </a:xfrm>
          <a:prstGeom prst="ellipse">
            <a:avLst/>
          </a:prstGeom>
          <a:noFill/>
          <a:ln>
            <a:solidFill>
              <a:srgbClr val="1F4E7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a:extLst>
              <a:ext uri="{FF2B5EF4-FFF2-40B4-BE49-F238E27FC236}">
                <a16:creationId xmlns:a16="http://schemas.microsoft.com/office/drawing/2014/main" id="{5F56C56D-EC2A-16EE-16B4-B3DA3E0EC3A3}"/>
              </a:ext>
            </a:extLst>
          </p:cNvPr>
          <p:cNvSpPr/>
          <p:nvPr/>
        </p:nvSpPr>
        <p:spPr>
          <a:xfrm>
            <a:off x="4225850" y="3638811"/>
            <a:ext cx="1116793" cy="1116793"/>
          </a:xfrm>
          <a:prstGeom prst="ellipse">
            <a:avLst/>
          </a:prstGeom>
          <a:noFill/>
          <a:ln>
            <a:solidFill>
              <a:srgbClr val="1F4E7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13518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1000" fill="hold"/>
                                        <p:tgtEl>
                                          <p:spTgt spid="45"/>
                                        </p:tgtEl>
                                        <p:attrNameLst>
                                          <p:attrName>ppt_w</p:attrName>
                                        </p:attrNameLst>
                                      </p:cBhvr>
                                      <p:tavLst>
                                        <p:tav tm="0">
                                          <p:val>
                                            <p:fltVal val="0"/>
                                          </p:val>
                                        </p:tav>
                                        <p:tav tm="100000">
                                          <p:val>
                                            <p:strVal val="#ppt_w"/>
                                          </p:val>
                                        </p:tav>
                                      </p:tavLst>
                                    </p:anim>
                                    <p:anim calcmode="lin" valueType="num">
                                      <p:cBhvr>
                                        <p:cTn id="8" dur="1000" fill="hold"/>
                                        <p:tgtEl>
                                          <p:spTgt spid="45"/>
                                        </p:tgtEl>
                                        <p:attrNameLst>
                                          <p:attrName>ppt_h</p:attrName>
                                        </p:attrNameLst>
                                      </p:cBhvr>
                                      <p:tavLst>
                                        <p:tav tm="0">
                                          <p:val>
                                            <p:fltVal val="0"/>
                                          </p:val>
                                        </p:tav>
                                        <p:tav tm="100000">
                                          <p:val>
                                            <p:strVal val="#ppt_h"/>
                                          </p:val>
                                        </p:tav>
                                      </p:tavLst>
                                    </p:anim>
                                    <p:animEffect transition="in" filter="fade">
                                      <p:cBhvr>
                                        <p:cTn id="9" dur="1000"/>
                                        <p:tgtEl>
                                          <p:spTgt spid="45"/>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250"/>
                                        <p:tgtEl>
                                          <p:spTgt spid="3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250"/>
                                        <p:tgtEl>
                                          <p:spTgt spid="3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750"/>
                                        <p:tgtEl>
                                          <p:spTgt spid="3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750"/>
                                        <p:tgtEl>
                                          <p:spTgt spid="3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1500"/>
                                        <p:tgtEl>
                                          <p:spTgt spid="3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750"/>
                                        <p:tgtEl>
                                          <p:spTgt spid="3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225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250"/>
                                        <p:tgtEl>
                                          <p:spTgt spid="2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25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750"/>
                                        <p:tgtEl>
                                          <p:spTgt spid="2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275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75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2500"/>
                                        <p:tgtEl>
                                          <p:spTgt spid="2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2500"/>
                                        <p:tgtEl>
                                          <p:spTgt spid="2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2500"/>
                                        <p:tgtEl>
                                          <p:spTgt spid="4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3500"/>
                                        <p:tgtEl>
                                          <p:spTgt spid="2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2750"/>
                                        <p:tgtEl>
                                          <p:spTgt spid="2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2750"/>
                                        <p:tgtEl>
                                          <p:spTgt spid="3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3750"/>
                                        <p:tgtEl>
                                          <p:spTgt spid="3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3250"/>
                                        <p:tgtEl>
                                          <p:spTgt spid="3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3250"/>
                                        <p:tgtEl>
                                          <p:spTgt spid="33"/>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94"/>
                                        </p:tgtEl>
                                        <p:attrNameLst>
                                          <p:attrName>style.visibility</p:attrName>
                                        </p:attrNameLst>
                                      </p:cBhvr>
                                      <p:to>
                                        <p:strVal val="visible"/>
                                      </p:to>
                                    </p:set>
                                    <p:animEffect transition="in" filter="barn(inVertical)">
                                      <p:cBhvr>
                                        <p:cTn id="77" dur="750"/>
                                        <p:tgtEl>
                                          <p:spTgt spid="94"/>
                                        </p:tgtEl>
                                      </p:cBhvr>
                                    </p:animEffect>
                                  </p:childTnLst>
                                </p:cTn>
                              </p:par>
                              <p:par>
                                <p:cTn id="78" presetID="16" presetClass="entr" presetSubtype="21" fill="hold" nodeType="with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barn(inVertical)">
                                      <p:cBhvr>
                                        <p:cTn id="80" dur="750"/>
                                        <p:tgtEl>
                                          <p:spTgt spid="62"/>
                                        </p:tgtEl>
                                      </p:cBhvr>
                                    </p:animEffect>
                                  </p:childTnLst>
                                </p:cTn>
                              </p:par>
                              <p:par>
                                <p:cTn id="81" presetID="16" presetClass="entr" presetSubtype="21" fill="hold" nodeType="with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barn(inVertical)">
                                      <p:cBhvr>
                                        <p:cTn id="83" dur="750"/>
                                        <p:tgtEl>
                                          <p:spTgt spid="64"/>
                                        </p:tgtEl>
                                      </p:cBhvr>
                                    </p:animEffect>
                                  </p:childTnLst>
                                </p:cTn>
                              </p:par>
                              <p:par>
                                <p:cTn id="84" presetID="16" presetClass="entr" presetSubtype="21" fill="hold" nodeType="with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barn(inVertical)">
                                      <p:cBhvr>
                                        <p:cTn id="86" dur="750"/>
                                        <p:tgtEl>
                                          <p:spTgt spid="66"/>
                                        </p:tgtEl>
                                      </p:cBhvr>
                                    </p:animEffect>
                                  </p:childTnLst>
                                </p:cTn>
                              </p:par>
                              <p:par>
                                <p:cTn id="87" presetID="16" presetClass="entr" presetSubtype="21" fill="hold" nodeType="with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barn(inVertical)">
                                      <p:cBhvr>
                                        <p:cTn id="89" dur="750"/>
                                        <p:tgtEl>
                                          <p:spTgt spid="68"/>
                                        </p:tgtEl>
                                      </p:cBhvr>
                                    </p:animEffect>
                                  </p:childTnLst>
                                </p:cTn>
                              </p:par>
                              <p:par>
                                <p:cTn id="90" presetID="16" presetClass="entr" presetSubtype="21" fill="hold" nodeType="with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barn(inVertical)">
                                      <p:cBhvr>
                                        <p:cTn id="92" dur="750"/>
                                        <p:tgtEl>
                                          <p:spTgt spid="69"/>
                                        </p:tgtEl>
                                      </p:cBhvr>
                                    </p:animEffect>
                                  </p:childTnLst>
                                </p:cTn>
                              </p:par>
                              <p:par>
                                <p:cTn id="93" presetID="16" presetClass="entr" presetSubtype="21" fill="hold" nodeType="withEffect">
                                  <p:stCondLst>
                                    <p:cond delay="0"/>
                                  </p:stCondLst>
                                  <p:childTnLst>
                                    <p:set>
                                      <p:cBhvr>
                                        <p:cTn id="94" dur="1" fill="hold">
                                          <p:stCondLst>
                                            <p:cond delay="0"/>
                                          </p:stCondLst>
                                        </p:cTn>
                                        <p:tgtEl>
                                          <p:spTgt spid="71"/>
                                        </p:tgtEl>
                                        <p:attrNameLst>
                                          <p:attrName>style.visibility</p:attrName>
                                        </p:attrNameLst>
                                      </p:cBhvr>
                                      <p:to>
                                        <p:strVal val="visible"/>
                                      </p:to>
                                    </p:set>
                                    <p:animEffect transition="in" filter="barn(inVertical)">
                                      <p:cBhvr>
                                        <p:cTn id="95" dur="750"/>
                                        <p:tgtEl>
                                          <p:spTgt spid="71"/>
                                        </p:tgtEl>
                                      </p:cBhvr>
                                    </p:animEffect>
                                  </p:childTnLst>
                                </p:cTn>
                              </p:par>
                              <p:par>
                                <p:cTn id="96" presetID="16" presetClass="entr" presetSubtype="21" fill="hold" nodeType="withEffect">
                                  <p:stCondLst>
                                    <p:cond delay="0"/>
                                  </p:stCondLst>
                                  <p:childTnLst>
                                    <p:set>
                                      <p:cBhvr>
                                        <p:cTn id="97" dur="1" fill="hold">
                                          <p:stCondLst>
                                            <p:cond delay="0"/>
                                          </p:stCondLst>
                                        </p:cTn>
                                        <p:tgtEl>
                                          <p:spTgt spid="73"/>
                                        </p:tgtEl>
                                        <p:attrNameLst>
                                          <p:attrName>style.visibility</p:attrName>
                                        </p:attrNameLst>
                                      </p:cBhvr>
                                      <p:to>
                                        <p:strVal val="visible"/>
                                      </p:to>
                                    </p:set>
                                    <p:animEffect transition="in" filter="barn(inVertical)">
                                      <p:cBhvr>
                                        <p:cTn id="98" dur="750"/>
                                        <p:tgtEl>
                                          <p:spTgt spid="73"/>
                                        </p:tgtEl>
                                      </p:cBhvr>
                                    </p:animEffect>
                                  </p:childTnLst>
                                </p:cTn>
                              </p:par>
                              <p:par>
                                <p:cTn id="99" presetID="16" presetClass="entr" presetSubtype="21" fill="hold" nodeType="withEffect">
                                  <p:stCondLst>
                                    <p:cond delay="0"/>
                                  </p:stCondLst>
                                  <p:childTnLst>
                                    <p:set>
                                      <p:cBhvr>
                                        <p:cTn id="100" dur="1" fill="hold">
                                          <p:stCondLst>
                                            <p:cond delay="0"/>
                                          </p:stCondLst>
                                        </p:cTn>
                                        <p:tgtEl>
                                          <p:spTgt spid="75"/>
                                        </p:tgtEl>
                                        <p:attrNameLst>
                                          <p:attrName>style.visibility</p:attrName>
                                        </p:attrNameLst>
                                      </p:cBhvr>
                                      <p:to>
                                        <p:strVal val="visible"/>
                                      </p:to>
                                    </p:set>
                                    <p:animEffect transition="in" filter="barn(inVertical)">
                                      <p:cBhvr>
                                        <p:cTn id="101" dur="750"/>
                                        <p:tgtEl>
                                          <p:spTgt spid="75"/>
                                        </p:tgtEl>
                                      </p:cBhvr>
                                    </p:animEffect>
                                  </p:childTnLst>
                                </p:cTn>
                              </p:par>
                              <p:par>
                                <p:cTn id="102" presetID="16" presetClass="entr" presetSubtype="21" fill="hold" nodeType="withEffect">
                                  <p:stCondLst>
                                    <p:cond delay="0"/>
                                  </p:stCondLst>
                                  <p:childTnLst>
                                    <p:set>
                                      <p:cBhvr>
                                        <p:cTn id="103" dur="1" fill="hold">
                                          <p:stCondLst>
                                            <p:cond delay="0"/>
                                          </p:stCondLst>
                                        </p:cTn>
                                        <p:tgtEl>
                                          <p:spTgt spid="76"/>
                                        </p:tgtEl>
                                        <p:attrNameLst>
                                          <p:attrName>style.visibility</p:attrName>
                                        </p:attrNameLst>
                                      </p:cBhvr>
                                      <p:to>
                                        <p:strVal val="visible"/>
                                      </p:to>
                                    </p:set>
                                    <p:animEffect transition="in" filter="barn(inVertical)">
                                      <p:cBhvr>
                                        <p:cTn id="104" dur="750"/>
                                        <p:tgtEl>
                                          <p:spTgt spid="76"/>
                                        </p:tgtEl>
                                      </p:cBhvr>
                                    </p:animEffect>
                                  </p:childTnLst>
                                </p:cTn>
                              </p:par>
                              <p:par>
                                <p:cTn id="105" presetID="16" presetClass="entr" presetSubtype="21" fill="hold" nodeType="withEffect">
                                  <p:stCondLst>
                                    <p:cond delay="0"/>
                                  </p:stCondLst>
                                  <p:childTnLst>
                                    <p:set>
                                      <p:cBhvr>
                                        <p:cTn id="106" dur="1" fill="hold">
                                          <p:stCondLst>
                                            <p:cond delay="0"/>
                                          </p:stCondLst>
                                        </p:cTn>
                                        <p:tgtEl>
                                          <p:spTgt spid="77"/>
                                        </p:tgtEl>
                                        <p:attrNameLst>
                                          <p:attrName>style.visibility</p:attrName>
                                        </p:attrNameLst>
                                      </p:cBhvr>
                                      <p:to>
                                        <p:strVal val="visible"/>
                                      </p:to>
                                    </p:set>
                                    <p:animEffect transition="in" filter="barn(inVertical)">
                                      <p:cBhvr>
                                        <p:cTn id="107" dur="750"/>
                                        <p:tgtEl>
                                          <p:spTgt spid="77"/>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grpId="0" nodeType="clickEffect">
                                  <p:stCondLst>
                                    <p:cond delay="0"/>
                                  </p:stCondLst>
                                  <p:childTnLst>
                                    <p:set>
                                      <p:cBhvr>
                                        <p:cTn id="111" dur="1" fill="hold">
                                          <p:stCondLst>
                                            <p:cond delay="0"/>
                                          </p:stCondLst>
                                        </p:cTn>
                                        <p:tgtEl>
                                          <p:spTgt spid="109"/>
                                        </p:tgtEl>
                                        <p:attrNameLst>
                                          <p:attrName>style.visibility</p:attrName>
                                        </p:attrNameLst>
                                      </p:cBhvr>
                                      <p:to>
                                        <p:strVal val="visible"/>
                                      </p:to>
                                    </p:set>
                                    <p:animEffect transition="in" filter="wheel(1)">
                                      <p:cBhvr>
                                        <p:cTn id="112" dur="1000"/>
                                        <p:tgtEl>
                                          <p:spTgt spid="109"/>
                                        </p:tgtEl>
                                      </p:cBhvr>
                                    </p:animEffect>
                                  </p:childTnLst>
                                </p:cTn>
                              </p:par>
                              <p:par>
                                <p:cTn id="113" presetID="21" presetClass="entr" presetSubtype="1" fill="hold" grpId="0" nodeType="withEffect">
                                  <p:stCondLst>
                                    <p:cond delay="0"/>
                                  </p:stCondLst>
                                  <p:childTnLst>
                                    <p:set>
                                      <p:cBhvr>
                                        <p:cTn id="114" dur="1" fill="hold">
                                          <p:stCondLst>
                                            <p:cond delay="0"/>
                                          </p:stCondLst>
                                        </p:cTn>
                                        <p:tgtEl>
                                          <p:spTgt spid="110"/>
                                        </p:tgtEl>
                                        <p:attrNameLst>
                                          <p:attrName>style.visibility</p:attrName>
                                        </p:attrNameLst>
                                      </p:cBhvr>
                                      <p:to>
                                        <p:strVal val="visible"/>
                                      </p:to>
                                    </p:set>
                                    <p:animEffect transition="in" filter="wheel(1)">
                                      <p:cBhvr>
                                        <p:cTn id="115" dur="1250"/>
                                        <p:tgtEl>
                                          <p:spTgt spid="110"/>
                                        </p:tgtEl>
                                      </p:cBhvr>
                                    </p:animEffect>
                                  </p:childTnLst>
                                </p:cTn>
                              </p:par>
                              <p:par>
                                <p:cTn id="116" presetID="21" presetClass="entr" presetSubtype="1" fill="hold" grpId="0" nodeType="withEffect">
                                  <p:stCondLst>
                                    <p:cond delay="0"/>
                                  </p:stCondLst>
                                  <p:childTnLst>
                                    <p:set>
                                      <p:cBhvr>
                                        <p:cTn id="117" dur="1" fill="hold">
                                          <p:stCondLst>
                                            <p:cond delay="0"/>
                                          </p:stCondLst>
                                        </p:cTn>
                                        <p:tgtEl>
                                          <p:spTgt spid="100"/>
                                        </p:tgtEl>
                                        <p:attrNameLst>
                                          <p:attrName>style.visibility</p:attrName>
                                        </p:attrNameLst>
                                      </p:cBhvr>
                                      <p:to>
                                        <p:strVal val="visible"/>
                                      </p:to>
                                    </p:set>
                                    <p:animEffect transition="in" filter="wheel(1)">
                                      <p:cBhvr>
                                        <p:cTn id="118" dur="1500"/>
                                        <p:tgtEl>
                                          <p:spTgt spid="100"/>
                                        </p:tgtEl>
                                      </p:cBhvr>
                                    </p:animEffect>
                                  </p:childTnLst>
                                </p:cTn>
                              </p:par>
                              <p:par>
                                <p:cTn id="119" presetID="21" presetClass="entr" presetSubtype="1" fill="hold" grpId="0" nodeType="withEffect">
                                  <p:stCondLst>
                                    <p:cond delay="0"/>
                                  </p:stCondLst>
                                  <p:childTnLst>
                                    <p:set>
                                      <p:cBhvr>
                                        <p:cTn id="120" dur="1" fill="hold">
                                          <p:stCondLst>
                                            <p:cond delay="0"/>
                                          </p:stCondLst>
                                        </p:cTn>
                                        <p:tgtEl>
                                          <p:spTgt spid="101"/>
                                        </p:tgtEl>
                                        <p:attrNameLst>
                                          <p:attrName>style.visibility</p:attrName>
                                        </p:attrNameLst>
                                      </p:cBhvr>
                                      <p:to>
                                        <p:strVal val="visible"/>
                                      </p:to>
                                    </p:set>
                                    <p:animEffect transition="in" filter="wheel(1)">
                                      <p:cBhvr>
                                        <p:cTn id="121" dur="1000"/>
                                        <p:tgtEl>
                                          <p:spTgt spid="101"/>
                                        </p:tgtEl>
                                      </p:cBhvr>
                                    </p:animEffect>
                                  </p:childTnLst>
                                </p:cTn>
                              </p:par>
                              <p:par>
                                <p:cTn id="122" presetID="21" presetClass="entr" presetSubtype="1" fill="hold" grpId="0" nodeType="withEffect">
                                  <p:stCondLst>
                                    <p:cond delay="0"/>
                                  </p:stCondLst>
                                  <p:childTnLst>
                                    <p:set>
                                      <p:cBhvr>
                                        <p:cTn id="123" dur="1" fill="hold">
                                          <p:stCondLst>
                                            <p:cond delay="0"/>
                                          </p:stCondLst>
                                        </p:cTn>
                                        <p:tgtEl>
                                          <p:spTgt spid="102"/>
                                        </p:tgtEl>
                                        <p:attrNameLst>
                                          <p:attrName>style.visibility</p:attrName>
                                        </p:attrNameLst>
                                      </p:cBhvr>
                                      <p:to>
                                        <p:strVal val="visible"/>
                                      </p:to>
                                    </p:set>
                                    <p:animEffect transition="in" filter="wheel(1)">
                                      <p:cBhvr>
                                        <p:cTn id="124" dur="1000"/>
                                        <p:tgtEl>
                                          <p:spTgt spid="102"/>
                                        </p:tgtEl>
                                      </p:cBhvr>
                                    </p:animEffect>
                                  </p:childTnLst>
                                </p:cTn>
                              </p:par>
                              <p:par>
                                <p:cTn id="125" presetID="21" presetClass="entr" presetSubtype="1" fill="hold" grpId="0" nodeType="withEffect">
                                  <p:stCondLst>
                                    <p:cond delay="0"/>
                                  </p:stCondLst>
                                  <p:childTnLst>
                                    <p:set>
                                      <p:cBhvr>
                                        <p:cTn id="126" dur="1" fill="hold">
                                          <p:stCondLst>
                                            <p:cond delay="0"/>
                                          </p:stCondLst>
                                        </p:cTn>
                                        <p:tgtEl>
                                          <p:spTgt spid="103"/>
                                        </p:tgtEl>
                                        <p:attrNameLst>
                                          <p:attrName>style.visibility</p:attrName>
                                        </p:attrNameLst>
                                      </p:cBhvr>
                                      <p:to>
                                        <p:strVal val="visible"/>
                                      </p:to>
                                    </p:set>
                                    <p:animEffect transition="in" filter="wheel(1)">
                                      <p:cBhvr>
                                        <p:cTn id="127" dur="1250"/>
                                        <p:tgtEl>
                                          <p:spTgt spid="103"/>
                                        </p:tgtEl>
                                      </p:cBhvr>
                                    </p:animEffect>
                                  </p:childTnLst>
                                </p:cTn>
                              </p:par>
                              <p:par>
                                <p:cTn id="128" presetID="21" presetClass="entr" presetSubtype="1" fill="hold" grpId="0" nodeType="with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wheel(1)">
                                      <p:cBhvr>
                                        <p:cTn id="130" dur="1000"/>
                                        <p:tgtEl>
                                          <p:spTgt spid="104"/>
                                        </p:tgtEl>
                                      </p:cBhvr>
                                    </p:animEffect>
                                  </p:childTnLst>
                                </p:cTn>
                              </p:par>
                              <p:par>
                                <p:cTn id="131" presetID="21" presetClass="entr" presetSubtype="1" fill="hold" grpId="0" nodeType="withEffect">
                                  <p:stCondLst>
                                    <p:cond delay="0"/>
                                  </p:stCondLst>
                                  <p:childTnLst>
                                    <p:set>
                                      <p:cBhvr>
                                        <p:cTn id="132" dur="1" fill="hold">
                                          <p:stCondLst>
                                            <p:cond delay="0"/>
                                          </p:stCondLst>
                                        </p:cTn>
                                        <p:tgtEl>
                                          <p:spTgt spid="105"/>
                                        </p:tgtEl>
                                        <p:attrNameLst>
                                          <p:attrName>style.visibility</p:attrName>
                                        </p:attrNameLst>
                                      </p:cBhvr>
                                      <p:to>
                                        <p:strVal val="visible"/>
                                      </p:to>
                                    </p:set>
                                    <p:animEffect transition="in" filter="wheel(1)">
                                      <p:cBhvr>
                                        <p:cTn id="133" dur="1000"/>
                                        <p:tgtEl>
                                          <p:spTgt spid="105"/>
                                        </p:tgtEl>
                                      </p:cBhvr>
                                    </p:animEffect>
                                  </p:childTnLst>
                                </p:cTn>
                              </p:par>
                              <p:par>
                                <p:cTn id="134" presetID="21" presetClass="entr" presetSubtype="1" fill="hold" grpId="0" nodeType="withEffect">
                                  <p:stCondLst>
                                    <p:cond delay="0"/>
                                  </p:stCondLst>
                                  <p:childTnLst>
                                    <p:set>
                                      <p:cBhvr>
                                        <p:cTn id="135" dur="1" fill="hold">
                                          <p:stCondLst>
                                            <p:cond delay="0"/>
                                          </p:stCondLst>
                                        </p:cTn>
                                        <p:tgtEl>
                                          <p:spTgt spid="106"/>
                                        </p:tgtEl>
                                        <p:attrNameLst>
                                          <p:attrName>style.visibility</p:attrName>
                                        </p:attrNameLst>
                                      </p:cBhvr>
                                      <p:to>
                                        <p:strVal val="visible"/>
                                      </p:to>
                                    </p:set>
                                    <p:animEffect transition="in" filter="wheel(1)">
                                      <p:cBhvr>
                                        <p:cTn id="136" dur="1000"/>
                                        <p:tgtEl>
                                          <p:spTgt spid="106"/>
                                        </p:tgtEl>
                                      </p:cBhvr>
                                    </p:animEffect>
                                  </p:childTnLst>
                                </p:cTn>
                              </p:par>
                              <p:par>
                                <p:cTn id="137" presetID="21" presetClass="entr" presetSubtype="1" fill="hold" grpId="0" nodeType="with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wheel(1)">
                                      <p:cBhvr>
                                        <p:cTn id="139" dur="1250"/>
                                        <p:tgtEl>
                                          <p:spTgt spid="107"/>
                                        </p:tgtEl>
                                      </p:cBhvr>
                                    </p:animEffect>
                                  </p:childTnLst>
                                </p:cTn>
                              </p:par>
                              <p:par>
                                <p:cTn id="140" presetID="21" presetClass="entr" presetSubtype="1" fill="hold" grpId="0" nodeType="withEffect">
                                  <p:stCondLst>
                                    <p:cond delay="0"/>
                                  </p:stCondLst>
                                  <p:childTnLst>
                                    <p:set>
                                      <p:cBhvr>
                                        <p:cTn id="141" dur="1" fill="hold">
                                          <p:stCondLst>
                                            <p:cond delay="0"/>
                                          </p:stCondLst>
                                        </p:cTn>
                                        <p:tgtEl>
                                          <p:spTgt spid="108"/>
                                        </p:tgtEl>
                                        <p:attrNameLst>
                                          <p:attrName>style.visibility</p:attrName>
                                        </p:attrNameLst>
                                      </p:cBhvr>
                                      <p:to>
                                        <p:strVal val="visible"/>
                                      </p:to>
                                    </p:set>
                                    <p:animEffect transition="in" filter="wheel(1)">
                                      <p:cBhvr>
                                        <p:cTn id="142"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5" grpId="0"/>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ircular yellow and blue circles with text&#10;&#10;Description automatically generated with medium confidence">
            <a:extLst>
              <a:ext uri="{FF2B5EF4-FFF2-40B4-BE49-F238E27FC236}">
                <a16:creationId xmlns:a16="http://schemas.microsoft.com/office/drawing/2014/main" id="{4B43B621-E209-59C0-ADD5-2D5A7DA3D3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8111" y="1073291"/>
            <a:ext cx="4413167" cy="4240997"/>
          </a:xfrm>
          <a:prstGeom prst="rect">
            <a:avLst/>
          </a:prstGeom>
        </p:spPr>
      </p:pic>
      <p:sp>
        <p:nvSpPr>
          <p:cNvPr id="7" name="Rectangle 6">
            <a:extLst>
              <a:ext uri="{FF2B5EF4-FFF2-40B4-BE49-F238E27FC236}">
                <a16:creationId xmlns:a16="http://schemas.microsoft.com/office/drawing/2014/main" id="{1B974DE1-E015-AC37-B8C1-E917547FDCC9}"/>
              </a:ext>
            </a:extLst>
          </p:cNvPr>
          <p:cNvSpPr/>
          <p:nvPr/>
        </p:nvSpPr>
        <p:spPr>
          <a:xfrm>
            <a:off x="0" y="0"/>
            <a:ext cx="940037" cy="6858000"/>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323B65A-350D-4B2C-AE55-B22905F1E4C6}"/>
              </a:ext>
            </a:extLst>
          </p:cNvPr>
          <p:cNvSpPr/>
          <p:nvPr/>
        </p:nvSpPr>
        <p:spPr>
          <a:xfrm>
            <a:off x="90075" y="274542"/>
            <a:ext cx="752428" cy="752428"/>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A965ACC5-4D88-C74E-0583-A46A6BDBFD1A}"/>
              </a:ext>
            </a:extLst>
          </p:cNvPr>
          <p:cNvGrpSpPr/>
          <p:nvPr/>
        </p:nvGrpSpPr>
        <p:grpSpPr>
          <a:xfrm>
            <a:off x="324741" y="349978"/>
            <a:ext cx="7592536" cy="601555"/>
            <a:chOff x="-485774" y="-194054"/>
            <a:chExt cx="7592536" cy="609196"/>
          </a:xfrm>
        </p:grpSpPr>
        <p:sp>
          <p:nvSpPr>
            <p:cNvPr id="9" name="Rectangle: Rounded Corners 8">
              <a:extLst>
                <a:ext uri="{FF2B5EF4-FFF2-40B4-BE49-F238E27FC236}">
                  <a16:creationId xmlns:a16="http://schemas.microsoft.com/office/drawing/2014/main" id="{718B9B0F-773F-7EB0-9F12-B510238A9A5D}"/>
                </a:ext>
              </a:extLst>
            </p:cNvPr>
            <p:cNvSpPr/>
            <p:nvPr/>
          </p:nvSpPr>
          <p:spPr>
            <a:xfrm>
              <a:off x="-485774" y="-194054"/>
              <a:ext cx="7592536" cy="609196"/>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1E1500F-8775-E5FF-309E-92C398262571}"/>
                </a:ext>
              </a:extLst>
            </p:cNvPr>
            <p:cNvSpPr txBox="1"/>
            <p:nvPr/>
          </p:nvSpPr>
          <p:spPr>
            <a:xfrm>
              <a:off x="467824" y="-103911"/>
              <a:ext cx="5852461" cy="483114"/>
            </a:xfrm>
            <a:prstGeom prst="rect">
              <a:avLst/>
            </a:prstGeom>
            <a:noFill/>
          </p:spPr>
          <p:txBody>
            <a:bodyPr wrap="square" rtlCol="0">
              <a:spAutoFit/>
            </a:bodyPr>
            <a:lstStyle/>
            <a:p>
              <a:r>
                <a:rPr lang="en-US" sz="2500" b="1" dirty="0">
                  <a:solidFill>
                    <a:schemeClr val="bg1"/>
                  </a:solidFill>
                  <a:latin typeface="Roboto" pitchFamily="2" charset="0"/>
                  <a:ea typeface="Roboto" pitchFamily="2" charset="0"/>
                </a:rPr>
                <a:t>FULL PROCESS SIGNING PLATFORM</a:t>
              </a:r>
            </a:p>
          </p:txBody>
        </p:sp>
      </p:grpSp>
      <p:grpSp>
        <p:nvGrpSpPr>
          <p:cNvPr id="15" name="Group 14">
            <a:extLst>
              <a:ext uri="{FF2B5EF4-FFF2-40B4-BE49-F238E27FC236}">
                <a16:creationId xmlns:a16="http://schemas.microsoft.com/office/drawing/2014/main" id="{C7246072-A4FF-D078-A9B5-BEBA65FC9438}"/>
              </a:ext>
            </a:extLst>
          </p:cNvPr>
          <p:cNvGrpSpPr/>
          <p:nvPr/>
        </p:nvGrpSpPr>
        <p:grpSpPr>
          <a:xfrm>
            <a:off x="1037616" y="1301511"/>
            <a:ext cx="6333905" cy="338554"/>
            <a:chOff x="8196796" y="2491477"/>
            <a:chExt cx="6333905" cy="338554"/>
          </a:xfrm>
        </p:grpSpPr>
        <p:sp>
          <p:nvSpPr>
            <p:cNvPr id="16" name="TextBox 15">
              <a:extLst>
                <a:ext uri="{FF2B5EF4-FFF2-40B4-BE49-F238E27FC236}">
                  <a16:creationId xmlns:a16="http://schemas.microsoft.com/office/drawing/2014/main" id="{D53C85CC-4732-4687-75D2-F149B5B58C0B}"/>
                </a:ext>
              </a:extLst>
            </p:cNvPr>
            <p:cNvSpPr txBox="1"/>
            <p:nvPr/>
          </p:nvSpPr>
          <p:spPr>
            <a:xfrm>
              <a:off x="8355807" y="2491477"/>
              <a:ext cx="6174894" cy="338554"/>
            </a:xfrm>
            <a:prstGeom prst="rect">
              <a:avLst/>
            </a:prstGeom>
            <a:noFill/>
          </p:spPr>
          <p:txBody>
            <a:bodyPr wrap="square" rtlCol="0">
              <a:spAutoFit/>
            </a:bodyPr>
            <a:lstStyle/>
            <a:p>
              <a:r>
                <a:rPr lang="en-US" sz="1600" b="1" dirty="0" err="1">
                  <a:solidFill>
                    <a:schemeClr val="accent5">
                      <a:lumMod val="50000"/>
                    </a:schemeClr>
                  </a:solidFill>
                  <a:latin typeface="Roboto" pitchFamily="2" charset="0"/>
                  <a:ea typeface="Roboto" pitchFamily="2" charset="0"/>
                </a:rPr>
                <a:t>eAccount</a:t>
              </a:r>
              <a:r>
                <a:rPr lang="en-US" sz="1600" dirty="0">
                  <a:solidFill>
                    <a:schemeClr val="accent5">
                      <a:lumMod val="50000"/>
                    </a:schemeClr>
                  </a:solidFill>
                  <a:latin typeface="Roboto" pitchFamily="2" charset="0"/>
                  <a:ea typeface="Roboto" pitchFamily="2" charset="0"/>
                </a:rPr>
                <a:t>: Centralized account management subsystem</a:t>
              </a:r>
            </a:p>
          </p:txBody>
        </p:sp>
        <p:pic>
          <p:nvPicPr>
            <p:cNvPr id="17" name="Graphic 16" descr="Badge Tick with solid fill">
              <a:extLst>
                <a:ext uri="{FF2B5EF4-FFF2-40B4-BE49-F238E27FC236}">
                  <a16:creationId xmlns:a16="http://schemas.microsoft.com/office/drawing/2014/main" id="{9139D1DC-24ED-B286-D217-C2FA9DFCD3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96796" y="2573609"/>
              <a:ext cx="189432" cy="189432"/>
            </a:xfrm>
            <a:prstGeom prst="rect">
              <a:avLst/>
            </a:prstGeom>
          </p:spPr>
        </p:pic>
      </p:grpSp>
      <p:grpSp>
        <p:nvGrpSpPr>
          <p:cNvPr id="18" name="Group 17">
            <a:extLst>
              <a:ext uri="{FF2B5EF4-FFF2-40B4-BE49-F238E27FC236}">
                <a16:creationId xmlns:a16="http://schemas.microsoft.com/office/drawing/2014/main" id="{1B3640CE-9B80-DF6A-4F6C-62C9779F93F2}"/>
              </a:ext>
            </a:extLst>
          </p:cNvPr>
          <p:cNvGrpSpPr/>
          <p:nvPr/>
        </p:nvGrpSpPr>
        <p:grpSpPr>
          <a:xfrm>
            <a:off x="1037616" y="1699684"/>
            <a:ext cx="6333905" cy="338554"/>
            <a:chOff x="8196796" y="2491477"/>
            <a:chExt cx="6333905" cy="338554"/>
          </a:xfrm>
        </p:grpSpPr>
        <p:sp>
          <p:nvSpPr>
            <p:cNvPr id="19" name="TextBox 18">
              <a:extLst>
                <a:ext uri="{FF2B5EF4-FFF2-40B4-BE49-F238E27FC236}">
                  <a16:creationId xmlns:a16="http://schemas.microsoft.com/office/drawing/2014/main" id="{9FDAE178-506E-EFD9-ABA2-E2C3426ED3F8}"/>
                </a:ext>
              </a:extLst>
            </p:cNvPr>
            <p:cNvSpPr txBox="1"/>
            <p:nvPr/>
          </p:nvSpPr>
          <p:spPr>
            <a:xfrm>
              <a:off x="8355807" y="2491477"/>
              <a:ext cx="6174894" cy="338554"/>
            </a:xfrm>
            <a:prstGeom prst="rect">
              <a:avLst/>
            </a:prstGeom>
            <a:noFill/>
          </p:spPr>
          <p:txBody>
            <a:bodyPr wrap="square" rtlCol="0">
              <a:spAutoFit/>
            </a:bodyPr>
            <a:lstStyle/>
            <a:p>
              <a:r>
                <a:rPr lang="en-US" sz="1600" b="1" dirty="0" err="1">
                  <a:solidFill>
                    <a:schemeClr val="accent5">
                      <a:lumMod val="50000"/>
                    </a:schemeClr>
                  </a:solidFill>
                  <a:latin typeface="Roboto" pitchFamily="2" charset="0"/>
                  <a:ea typeface="Roboto" pitchFamily="2" charset="0"/>
                </a:rPr>
                <a:t>eRegistry</a:t>
              </a:r>
              <a:r>
                <a:rPr lang="en-US" sz="1600" dirty="0">
                  <a:solidFill>
                    <a:schemeClr val="accent5">
                      <a:lumMod val="50000"/>
                    </a:schemeClr>
                  </a:solidFill>
                  <a:latin typeface="Roboto" pitchFamily="2" charset="0"/>
                  <a:ea typeface="Roboto" pitchFamily="2" charset="0"/>
                </a:rPr>
                <a:t>: Service registration subsystem</a:t>
              </a:r>
            </a:p>
          </p:txBody>
        </p:sp>
        <p:pic>
          <p:nvPicPr>
            <p:cNvPr id="20" name="Graphic 19" descr="Badge Tick with solid fill">
              <a:extLst>
                <a:ext uri="{FF2B5EF4-FFF2-40B4-BE49-F238E27FC236}">
                  <a16:creationId xmlns:a16="http://schemas.microsoft.com/office/drawing/2014/main" id="{E8179045-96CA-A4E9-43A3-A46B29DDAFA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96796" y="2573609"/>
              <a:ext cx="189432" cy="189432"/>
            </a:xfrm>
            <a:prstGeom prst="rect">
              <a:avLst/>
            </a:prstGeom>
          </p:spPr>
        </p:pic>
      </p:grpSp>
      <p:grpSp>
        <p:nvGrpSpPr>
          <p:cNvPr id="21" name="Group 20">
            <a:extLst>
              <a:ext uri="{FF2B5EF4-FFF2-40B4-BE49-F238E27FC236}">
                <a16:creationId xmlns:a16="http://schemas.microsoft.com/office/drawing/2014/main" id="{06E32B72-5BBD-D194-3605-AB66D53DE039}"/>
              </a:ext>
            </a:extLst>
          </p:cNvPr>
          <p:cNvGrpSpPr/>
          <p:nvPr/>
        </p:nvGrpSpPr>
        <p:grpSpPr>
          <a:xfrm>
            <a:off x="1037616" y="2097857"/>
            <a:ext cx="6333905" cy="338554"/>
            <a:chOff x="8196796" y="2491477"/>
            <a:chExt cx="6333905" cy="338554"/>
          </a:xfrm>
        </p:grpSpPr>
        <p:sp>
          <p:nvSpPr>
            <p:cNvPr id="22" name="TextBox 21">
              <a:extLst>
                <a:ext uri="{FF2B5EF4-FFF2-40B4-BE49-F238E27FC236}">
                  <a16:creationId xmlns:a16="http://schemas.microsoft.com/office/drawing/2014/main" id="{7407294E-5B2C-1D42-CA04-F4DB23B23BC6}"/>
                </a:ext>
              </a:extLst>
            </p:cNvPr>
            <p:cNvSpPr txBox="1"/>
            <p:nvPr/>
          </p:nvSpPr>
          <p:spPr>
            <a:xfrm>
              <a:off x="8355807" y="2491477"/>
              <a:ext cx="6174894" cy="338554"/>
            </a:xfrm>
            <a:prstGeom prst="rect">
              <a:avLst/>
            </a:prstGeom>
            <a:noFill/>
          </p:spPr>
          <p:txBody>
            <a:bodyPr wrap="square" rtlCol="0">
              <a:spAutoFit/>
            </a:bodyPr>
            <a:lstStyle/>
            <a:p>
              <a:r>
                <a:rPr lang="en-US" sz="1600" b="1" dirty="0" err="1">
                  <a:solidFill>
                    <a:schemeClr val="accent5">
                      <a:lumMod val="50000"/>
                    </a:schemeClr>
                  </a:solidFill>
                  <a:latin typeface="Roboto" pitchFamily="2" charset="0"/>
                  <a:ea typeface="Roboto" pitchFamily="2" charset="0"/>
                </a:rPr>
                <a:t>eRequest</a:t>
              </a:r>
              <a:r>
                <a:rPr lang="en-US" sz="1600" dirty="0">
                  <a:solidFill>
                    <a:schemeClr val="accent5">
                      <a:lumMod val="50000"/>
                    </a:schemeClr>
                  </a:solidFill>
                  <a:latin typeface="Roboto" pitchFamily="2" charset="0"/>
                  <a:ea typeface="Roboto" pitchFamily="2" charset="0"/>
                </a:rPr>
                <a:t>: Ticket, ticket status management subsystem</a:t>
              </a:r>
            </a:p>
          </p:txBody>
        </p:sp>
        <p:pic>
          <p:nvPicPr>
            <p:cNvPr id="23" name="Graphic 22" descr="Badge Tick with solid fill">
              <a:extLst>
                <a:ext uri="{FF2B5EF4-FFF2-40B4-BE49-F238E27FC236}">
                  <a16:creationId xmlns:a16="http://schemas.microsoft.com/office/drawing/2014/main" id="{A8BE9E6F-5CEB-98B6-88AA-C224B0C9845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96796" y="2573609"/>
              <a:ext cx="189432" cy="189432"/>
            </a:xfrm>
            <a:prstGeom prst="rect">
              <a:avLst/>
            </a:prstGeom>
          </p:spPr>
        </p:pic>
      </p:grpSp>
      <p:grpSp>
        <p:nvGrpSpPr>
          <p:cNvPr id="24" name="Group 23">
            <a:extLst>
              <a:ext uri="{FF2B5EF4-FFF2-40B4-BE49-F238E27FC236}">
                <a16:creationId xmlns:a16="http://schemas.microsoft.com/office/drawing/2014/main" id="{D3BC5C42-3282-A039-28A7-2EC1290D0BD2}"/>
              </a:ext>
            </a:extLst>
          </p:cNvPr>
          <p:cNvGrpSpPr/>
          <p:nvPr/>
        </p:nvGrpSpPr>
        <p:grpSpPr>
          <a:xfrm>
            <a:off x="1037616" y="2496030"/>
            <a:ext cx="6333905" cy="338554"/>
            <a:chOff x="8196796" y="2491477"/>
            <a:chExt cx="6333905" cy="338554"/>
          </a:xfrm>
        </p:grpSpPr>
        <p:sp>
          <p:nvSpPr>
            <p:cNvPr id="25" name="TextBox 24">
              <a:extLst>
                <a:ext uri="{FF2B5EF4-FFF2-40B4-BE49-F238E27FC236}">
                  <a16:creationId xmlns:a16="http://schemas.microsoft.com/office/drawing/2014/main" id="{B56FA2C2-7529-DCFA-2832-6430EC3797F7}"/>
                </a:ext>
              </a:extLst>
            </p:cNvPr>
            <p:cNvSpPr txBox="1"/>
            <p:nvPr/>
          </p:nvSpPr>
          <p:spPr>
            <a:xfrm>
              <a:off x="8355807" y="2491477"/>
              <a:ext cx="6174894" cy="338554"/>
            </a:xfrm>
            <a:prstGeom prst="rect">
              <a:avLst/>
            </a:prstGeom>
            <a:noFill/>
          </p:spPr>
          <p:txBody>
            <a:bodyPr wrap="square" rtlCol="0">
              <a:spAutoFit/>
            </a:bodyPr>
            <a:lstStyle/>
            <a:p>
              <a:r>
                <a:rPr lang="en-US" sz="1600" b="1" dirty="0" err="1">
                  <a:solidFill>
                    <a:schemeClr val="accent5">
                      <a:lumMod val="50000"/>
                    </a:schemeClr>
                  </a:solidFill>
                  <a:latin typeface="Roboto" pitchFamily="2" charset="0"/>
                  <a:ea typeface="Roboto" pitchFamily="2" charset="0"/>
                </a:rPr>
                <a:t>eFlow</a:t>
              </a:r>
              <a:r>
                <a:rPr lang="en-US" sz="1600" dirty="0">
                  <a:solidFill>
                    <a:schemeClr val="accent5">
                      <a:lumMod val="50000"/>
                    </a:schemeClr>
                  </a:solidFill>
                  <a:latin typeface="Roboto" pitchFamily="2" charset="0"/>
                  <a:ea typeface="Roboto" pitchFamily="2" charset="0"/>
                </a:rPr>
                <a:t>: Subsystem for creating </a:t>
              </a:r>
              <a:r>
                <a:rPr lang="en-US" sz="1600" dirty="0" err="1">
                  <a:solidFill>
                    <a:schemeClr val="accent5">
                      <a:lumMod val="50000"/>
                    </a:schemeClr>
                  </a:solidFill>
                  <a:latin typeface="Roboto" pitchFamily="2" charset="0"/>
                  <a:ea typeface="Roboto" pitchFamily="2" charset="0"/>
                </a:rPr>
                <a:t>eForm</a:t>
              </a:r>
              <a:r>
                <a:rPr lang="en-US" sz="1600" dirty="0">
                  <a:solidFill>
                    <a:schemeClr val="accent5">
                      <a:lumMod val="50000"/>
                    </a:schemeClr>
                  </a:solidFill>
                  <a:latin typeface="Roboto" pitchFamily="2" charset="0"/>
                  <a:ea typeface="Roboto" pitchFamily="2" charset="0"/>
                </a:rPr>
                <a:t> and configuring workflow</a:t>
              </a:r>
            </a:p>
          </p:txBody>
        </p:sp>
        <p:pic>
          <p:nvPicPr>
            <p:cNvPr id="26" name="Graphic 25" descr="Badge Tick with solid fill">
              <a:extLst>
                <a:ext uri="{FF2B5EF4-FFF2-40B4-BE49-F238E27FC236}">
                  <a16:creationId xmlns:a16="http://schemas.microsoft.com/office/drawing/2014/main" id="{5CE768F0-481C-C35D-30EB-F68A6781C1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96796" y="2573609"/>
              <a:ext cx="189432" cy="189432"/>
            </a:xfrm>
            <a:prstGeom prst="rect">
              <a:avLst/>
            </a:prstGeom>
          </p:spPr>
        </p:pic>
      </p:grpSp>
      <p:grpSp>
        <p:nvGrpSpPr>
          <p:cNvPr id="28" name="Group 27">
            <a:extLst>
              <a:ext uri="{FF2B5EF4-FFF2-40B4-BE49-F238E27FC236}">
                <a16:creationId xmlns:a16="http://schemas.microsoft.com/office/drawing/2014/main" id="{597E332D-669A-85D5-D9F4-F6D79AEF8277}"/>
              </a:ext>
            </a:extLst>
          </p:cNvPr>
          <p:cNvGrpSpPr/>
          <p:nvPr/>
        </p:nvGrpSpPr>
        <p:grpSpPr>
          <a:xfrm>
            <a:off x="1037616" y="2894203"/>
            <a:ext cx="6333905" cy="338554"/>
            <a:chOff x="8196796" y="2491477"/>
            <a:chExt cx="6333905" cy="338554"/>
          </a:xfrm>
        </p:grpSpPr>
        <p:sp>
          <p:nvSpPr>
            <p:cNvPr id="29" name="TextBox 28">
              <a:extLst>
                <a:ext uri="{FF2B5EF4-FFF2-40B4-BE49-F238E27FC236}">
                  <a16:creationId xmlns:a16="http://schemas.microsoft.com/office/drawing/2014/main" id="{480C3F7D-7461-4952-6E6A-50EA53DC2F57}"/>
                </a:ext>
              </a:extLst>
            </p:cNvPr>
            <p:cNvSpPr txBox="1"/>
            <p:nvPr/>
          </p:nvSpPr>
          <p:spPr>
            <a:xfrm>
              <a:off x="8355807" y="2491477"/>
              <a:ext cx="6174894" cy="338554"/>
            </a:xfrm>
            <a:prstGeom prst="rect">
              <a:avLst/>
            </a:prstGeom>
            <a:noFill/>
          </p:spPr>
          <p:txBody>
            <a:bodyPr wrap="square" rtlCol="0">
              <a:spAutoFit/>
            </a:bodyPr>
            <a:lstStyle/>
            <a:p>
              <a:r>
                <a:rPr lang="en-US" sz="1600" b="1" dirty="0" err="1">
                  <a:solidFill>
                    <a:schemeClr val="accent5">
                      <a:lumMod val="50000"/>
                    </a:schemeClr>
                  </a:solidFill>
                  <a:latin typeface="Roboto" pitchFamily="2" charset="0"/>
                  <a:ea typeface="Roboto" pitchFamily="2" charset="0"/>
                </a:rPr>
                <a:t>eProcess</a:t>
              </a:r>
              <a:r>
                <a:rPr lang="en-US" sz="1600" dirty="0">
                  <a:solidFill>
                    <a:schemeClr val="accent5">
                      <a:lumMod val="50000"/>
                    </a:schemeClr>
                  </a:solidFill>
                  <a:latin typeface="Roboto" pitchFamily="2" charset="0"/>
                  <a:ea typeface="Roboto" pitchFamily="2" charset="0"/>
                </a:rPr>
                <a:t>: Subsystem for linking and publishing workflows</a:t>
              </a:r>
            </a:p>
          </p:txBody>
        </p:sp>
        <p:pic>
          <p:nvPicPr>
            <p:cNvPr id="30" name="Graphic 29" descr="Badge Tick with solid fill">
              <a:extLst>
                <a:ext uri="{FF2B5EF4-FFF2-40B4-BE49-F238E27FC236}">
                  <a16:creationId xmlns:a16="http://schemas.microsoft.com/office/drawing/2014/main" id="{92BB6E88-2C74-5180-28FB-35355B06F2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96796" y="2573609"/>
              <a:ext cx="189432" cy="189432"/>
            </a:xfrm>
            <a:prstGeom prst="rect">
              <a:avLst/>
            </a:prstGeom>
          </p:spPr>
        </p:pic>
      </p:grpSp>
      <p:grpSp>
        <p:nvGrpSpPr>
          <p:cNvPr id="31" name="Group 30">
            <a:extLst>
              <a:ext uri="{FF2B5EF4-FFF2-40B4-BE49-F238E27FC236}">
                <a16:creationId xmlns:a16="http://schemas.microsoft.com/office/drawing/2014/main" id="{5D40AED0-CA3D-58EF-03C2-EF63AE8AB931}"/>
              </a:ext>
            </a:extLst>
          </p:cNvPr>
          <p:cNvGrpSpPr/>
          <p:nvPr/>
        </p:nvGrpSpPr>
        <p:grpSpPr>
          <a:xfrm>
            <a:off x="1037616" y="3292376"/>
            <a:ext cx="6333905" cy="338554"/>
            <a:chOff x="8196796" y="2491477"/>
            <a:chExt cx="6333905" cy="338554"/>
          </a:xfrm>
        </p:grpSpPr>
        <p:sp>
          <p:nvSpPr>
            <p:cNvPr id="32" name="TextBox 31">
              <a:extLst>
                <a:ext uri="{FF2B5EF4-FFF2-40B4-BE49-F238E27FC236}">
                  <a16:creationId xmlns:a16="http://schemas.microsoft.com/office/drawing/2014/main" id="{CC34A47C-D150-BEE5-36CF-352D3989EE52}"/>
                </a:ext>
              </a:extLst>
            </p:cNvPr>
            <p:cNvSpPr txBox="1"/>
            <p:nvPr/>
          </p:nvSpPr>
          <p:spPr>
            <a:xfrm>
              <a:off x="8355807" y="2491477"/>
              <a:ext cx="6174894" cy="338554"/>
            </a:xfrm>
            <a:prstGeom prst="rect">
              <a:avLst/>
            </a:prstGeom>
            <a:noFill/>
          </p:spPr>
          <p:txBody>
            <a:bodyPr wrap="square" rtlCol="0">
              <a:spAutoFit/>
            </a:bodyPr>
            <a:lstStyle/>
            <a:p>
              <a:r>
                <a:rPr lang="en-US" sz="1600" b="1" dirty="0" err="1">
                  <a:solidFill>
                    <a:schemeClr val="accent5">
                      <a:lumMod val="50000"/>
                    </a:schemeClr>
                  </a:solidFill>
                  <a:latin typeface="Roboto" pitchFamily="2" charset="0"/>
                  <a:ea typeface="Roboto" pitchFamily="2" charset="0"/>
                </a:rPr>
                <a:t>eID</a:t>
              </a:r>
              <a:r>
                <a:rPr lang="en-US" sz="1600" dirty="0">
                  <a:solidFill>
                    <a:schemeClr val="accent5">
                      <a:lumMod val="50000"/>
                    </a:schemeClr>
                  </a:solidFill>
                  <a:latin typeface="Roboto" pitchFamily="2" charset="0"/>
                  <a:ea typeface="Roboto" pitchFamily="2" charset="0"/>
                </a:rPr>
                <a:t>: Citizen’s identity information management subsystem</a:t>
              </a:r>
            </a:p>
          </p:txBody>
        </p:sp>
        <p:pic>
          <p:nvPicPr>
            <p:cNvPr id="33" name="Graphic 32" descr="Badge Tick with solid fill">
              <a:extLst>
                <a:ext uri="{FF2B5EF4-FFF2-40B4-BE49-F238E27FC236}">
                  <a16:creationId xmlns:a16="http://schemas.microsoft.com/office/drawing/2014/main" id="{FAF81D42-EB2D-CB9F-1EB5-3D4ABC032A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96796" y="2573609"/>
              <a:ext cx="189432" cy="189432"/>
            </a:xfrm>
            <a:prstGeom prst="rect">
              <a:avLst/>
            </a:prstGeom>
          </p:spPr>
        </p:pic>
      </p:grpSp>
      <p:grpSp>
        <p:nvGrpSpPr>
          <p:cNvPr id="34" name="Group 33">
            <a:extLst>
              <a:ext uri="{FF2B5EF4-FFF2-40B4-BE49-F238E27FC236}">
                <a16:creationId xmlns:a16="http://schemas.microsoft.com/office/drawing/2014/main" id="{EAEB1394-7E80-61AB-DDC3-0D3F4C19FA15}"/>
              </a:ext>
            </a:extLst>
          </p:cNvPr>
          <p:cNvGrpSpPr/>
          <p:nvPr/>
        </p:nvGrpSpPr>
        <p:grpSpPr>
          <a:xfrm>
            <a:off x="1037616" y="3690549"/>
            <a:ext cx="6333905" cy="338554"/>
            <a:chOff x="8196796" y="2491477"/>
            <a:chExt cx="6333905" cy="338554"/>
          </a:xfrm>
        </p:grpSpPr>
        <p:sp>
          <p:nvSpPr>
            <p:cNvPr id="35" name="TextBox 34">
              <a:extLst>
                <a:ext uri="{FF2B5EF4-FFF2-40B4-BE49-F238E27FC236}">
                  <a16:creationId xmlns:a16="http://schemas.microsoft.com/office/drawing/2014/main" id="{62E65D8B-CB37-2107-6BFD-DC91BAFDB261}"/>
                </a:ext>
              </a:extLst>
            </p:cNvPr>
            <p:cNvSpPr txBox="1"/>
            <p:nvPr/>
          </p:nvSpPr>
          <p:spPr>
            <a:xfrm>
              <a:off x="8355807" y="2491477"/>
              <a:ext cx="6174894" cy="338554"/>
            </a:xfrm>
            <a:prstGeom prst="rect">
              <a:avLst/>
            </a:prstGeom>
            <a:noFill/>
          </p:spPr>
          <p:txBody>
            <a:bodyPr wrap="square" rtlCol="0">
              <a:spAutoFit/>
            </a:bodyPr>
            <a:lstStyle/>
            <a:p>
              <a:r>
                <a:rPr lang="en-US" sz="1600" b="1" dirty="0" err="1">
                  <a:solidFill>
                    <a:schemeClr val="accent5">
                      <a:lumMod val="50000"/>
                    </a:schemeClr>
                  </a:solidFill>
                  <a:latin typeface="Roboto" pitchFamily="2" charset="0"/>
                  <a:ea typeface="Roboto" pitchFamily="2" charset="0"/>
                </a:rPr>
                <a:t>eNotary</a:t>
              </a:r>
              <a:r>
                <a:rPr lang="en-US" sz="1600" dirty="0">
                  <a:solidFill>
                    <a:schemeClr val="accent5">
                      <a:lumMod val="50000"/>
                    </a:schemeClr>
                  </a:solidFill>
                  <a:latin typeface="Roboto" pitchFamily="2" charset="0"/>
                  <a:ea typeface="Roboto" pitchFamily="2" charset="0"/>
                </a:rPr>
                <a:t>: Electronic notary subsystem</a:t>
              </a:r>
            </a:p>
          </p:txBody>
        </p:sp>
        <p:pic>
          <p:nvPicPr>
            <p:cNvPr id="36" name="Graphic 35" descr="Badge Tick with solid fill">
              <a:extLst>
                <a:ext uri="{FF2B5EF4-FFF2-40B4-BE49-F238E27FC236}">
                  <a16:creationId xmlns:a16="http://schemas.microsoft.com/office/drawing/2014/main" id="{10F0739F-D0D8-FF06-3006-7D941829E1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96796" y="2573609"/>
              <a:ext cx="189432" cy="189432"/>
            </a:xfrm>
            <a:prstGeom prst="rect">
              <a:avLst/>
            </a:prstGeom>
          </p:spPr>
        </p:pic>
      </p:grpSp>
      <p:grpSp>
        <p:nvGrpSpPr>
          <p:cNvPr id="37" name="Group 36">
            <a:extLst>
              <a:ext uri="{FF2B5EF4-FFF2-40B4-BE49-F238E27FC236}">
                <a16:creationId xmlns:a16="http://schemas.microsoft.com/office/drawing/2014/main" id="{21E6F37C-B8FC-64BC-DC20-A2389AA1ED66}"/>
              </a:ext>
            </a:extLst>
          </p:cNvPr>
          <p:cNvGrpSpPr/>
          <p:nvPr/>
        </p:nvGrpSpPr>
        <p:grpSpPr>
          <a:xfrm>
            <a:off x="1037616" y="4088722"/>
            <a:ext cx="6333905" cy="584775"/>
            <a:chOff x="8196796" y="2491477"/>
            <a:chExt cx="6333905" cy="584775"/>
          </a:xfrm>
        </p:grpSpPr>
        <p:sp>
          <p:nvSpPr>
            <p:cNvPr id="38" name="TextBox 37">
              <a:extLst>
                <a:ext uri="{FF2B5EF4-FFF2-40B4-BE49-F238E27FC236}">
                  <a16:creationId xmlns:a16="http://schemas.microsoft.com/office/drawing/2014/main" id="{5EBEEFF4-E6AE-C97B-34BE-CDB490B51B4B}"/>
                </a:ext>
              </a:extLst>
            </p:cNvPr>
            <p:cNvSpPr txBox="1"/>
            <p:nvPr/>
          </p:nvSpPr>
          <p:spPr>
            <a:xfrm>
              <a:off x="8355807" y="2491477"/>
              <a:ext cx="6174894" cy="584775"/>
            </a:xfrm>
            <a:prstGeom prst="rect">
              <a:avLst/>
            </a:prstGeom>
            <a:noFill/>
          </p:spPr>
          <p:txBody>
            <a:bodyPr wrap="square" rtlCol="0">
              <a:spAutoFit/>
            </a:bodyPr>
            <a:lstStyle/>
            <a:p>
              <a:r>
                <a:rPr lang="en-US" sz="1600" b="1" dirty="0">
                  <a:solidFill>
                    <a:schemeClr val="accent5">
                      <a:lumMod val="50000"/>
                    </a:schemeClr>
                  </a:solidFill>
                  <a:latin typeface="Roboto" pitchFamily="2" charset="0"/>
                  <a:ea typeface="Roboto" pitchFamily="2" charset="0"/>
                </a:rPr>
                <a:t>Virtual collaboration</a:t>
              </a:r>
              <a:r>
                <a:rPr lang="en-US" sz="1600" dirty="0">
                  <a:solidFill>
                    <a:schemeClr val="accent5">
                      <a:lumMod val="50000"/>
                    </a:schemeClr>
                  </a:solidFill>
                  <a:latin typeface="Roboto" pitchFamily="2" charset="0"/>
                  <a:ea typeface="Roboto" pitchFamily="2" charset="0"/>
                </a:rPr>
                <a:t>: Virtual collaboration module, allowing online contract negotiation, meetings, calls, chat</a:t>
              </a:r>
            </a:p>
          </p:txBody>
        </p:sp>
        <p:pic>
          <p:nvPicPr>
            <p:cNvPr id="39" name="Graphic 38" descr="Badge Tick with solid fill">
              <a:extLst>
                <a:ext uri="{FF2B5EF4-FFF2-40B4-BE49-F238E27FC236}">
                  <a16:creationId xmlns:a16="http://schemas.microsoft.com/office/drawing/2014/main" id="{83E76075-7401-230C-5EB6-C12C95B59D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96796" y="2573609"/>
              <a:ext cx="189432" cy="189432"/>
            </a:xfrm>
            <a:prstGeom prst="rect">
              <a:avLst/>
            </a:prstGeom>
          </p:spPr>
        </p:pic>
      </p:grpSp>
      <p:grpSp>
        <p:nvGrpSpPr>
          <p:cNvPr id="40" name="Group 39">
            <a:extLst>
              <a:ext uri="{FF2B5EF4-FFF2-40B4-BE49-F238E27FC236}">
                <a16:creationId xmlns:a16="http://schemas.microsoft.com/office/drawing/2014/main" id="{E76FA13B-9124-18D5-D202-D184D17D9A41}"/>
              </a:ext>
            </a:extLst>
          </p:cNvPr>
          <p:cNvGrpSpPr/>
          <p:nvPr/>
        </p:nvGrpSpPr>
        <p:grpSpPr>
          <a:xfrm>
            <a:off x="1037616" y="4733116"/>
            <a:ext cx="6333905" cy="584775"/>
            <a:chOff x="8196796" y="2491477"/>
            <a:chExt cx="6333905" cy="584775"/>
          </a:xfrm>
        </p:grpSpPr>
        <p:sp>
          <p:nvSpPr>
            <p:cNvPr id="41" name="TextBox 40">
              <a:extLst>
                <a:ext uri="{FF2B5EF4-FFF2-40B4-BE49-F238E27FC236}">
                  <a16:creationId xmlns:a16="http://schemas.microsoft.com/office/drawing/2014/main" id="{F2C66BCA-B326-69CE-B24F-D2CFD6C6E038}"/>
                </a:ext>
              </a:extLst>
            </p:cNvPr>
            <p:cNvSpPr txBox="1"/>
            <p:nvPr/>
          </p:nvSpPr>
          <p:spPr>
            <a:xfrm>
              <a:off x="8355807" y="2491477"/>
              <a:ext cx="6174894" cy="584775"/>
            </a:xfrm>
            <a:prstGeom prst="rect">
              <a:avLst/>
            </a:prstGeom>
            <a:noFill/>
          </p:spPr>
          <p:txBody>
            <a:bodyPr wrap="square" rtlCol="0">
              <a:spAutoFit/>
            </a:bodyPr>
            <a:lstStyle/>
            <a:p>
              <a:r>
                <a:rPr lang="en-US" sz="1600" b="1" dirty="0" err="1">
                  <a:solidFill>
                    <a:schemeClr val="accent5">
                      <a:lumMod val="50000"/>
                    </a:schemeClr>
                  </a:solidFill>
                  <a:latin typeface="Roboto" pitchFamily="2" charset="0"/>
                  <a:ea typeface="Roboto" pitchFamily="2" charset="0"/>
                </a:rPr>
                <a:t>eAnalysis</a:t>
              </a:r>
              <a:r>
                <a:rPr lang="en-US" sz="1600" dirty="0">
                  <a:solidFill>
                    <a:schemeClr val="accent5">
                      <a:lumMod val="50000"/>
                    </a:schemeClr>
                  </a:solidFill>
                  <a:latin typeface="Roboto" pitchFamily="2" charset="0"/>
                  <a:ea typeface="Roboto" pitchFamily="2" charset="0"/>
                </a:rPr>
                <a:t>: Statistical analysis subsystem provides reports related to fields on the system</a:t>
              </a:r>
            </a:p>
          </p:txBody>
        </p:sp>
        <p:pic>
          <p:nvPicPr>
            <p:cNvPr id="42" name="Graphic 41" descr="Badge Tick with solid fill">
              <a:extLst>
                <a:ext uri="{FF2B5EF4-FFF2-40B4-BE49-F238E27FC236}">
                  <a16:creationId xmlns:a16="http://schemas.microsoft.com/office/drawing/2014/main" id="{7D04133D-C6E6-3BEE-9729-A6B279B360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96796" y="2573609"/>
              <a:ext cx="189432" cy="189432"/>
            </a:xfrm>
            <a:prstGeom prst="rect">
              <a:avLst/>
            </a:prstGeom>
          </p:spPr>
        </p:pic>
      </p:grpSp>
      <p:grpSp>
        <p:nvGrpSpPr>
          <p:cNvPr id="43" name="Group 42">
            <a:extLst>
              <a:ext uri="{FF2B5EF4-FFF2-40B4-BE49-F238E27FC236}">
                <a16:creationId xmlns:a16="http://schemas.microsoft.com/office/drawing/2014/main" id="{DF1620D1-F299-C46C-4F98-372AF043108F}"/>
              </a:ext>
            </a:extLst>
          </p:cNvPr>
          <p:cNvGrpSpPr/>
          <p:nvPr/>
        </p:nvGrpSpPr>
        <p:grpSpPr>
          <a:xfrm>
            <a:off x="1037616" y="5377510"/>
            <a:ext cx="6333905" cy="338554"/>
            <a:chOff x="8196796" y="2491477"/>
            <a:chExt cx="6333905" cy="338554"/>
          </a:xfrm>
        </p:grpSpPr>
        <p:sp>
          <p:nvSpPr>
            <p:cNvPr id="44" name="TextBox 43">
              <a:extLst>
                <a:ext uri="{FF2B5EF4-FFF2-40B4-BE49-F238E27FC236}">
                  <a16:creationId xmlns:a16="http://schemas.microsoft.com/office/drawing/2014/main" id="{681712BC-0C04-7BD4-E0EB-13094A32B3F9}"/>
                </a:ext>
              </a:extLst>
            </p:cNvPr>
            <p:cNvSpPr txBox="1"/>
            <p:nvPr/>
          </p:nvSpPr>
          <p:spPr>
            <a:xfrm>
              <a:off x="8355807" y="2491477"/>
              <a:ext cx="6174894" cy="338554"/>
            </a:xfrm>
            <a:prstGeom prst="rect">
              <a:avLst/>
            </a:prstGeom>
            <a:noFill/>
          </p:spPr>
          <p:txBody>
            <a:bodyPr wrap="square" rtlCol="0">
              <a:spAutoFit/>
            </a:bodyPr>
            <a:lstStyle/>
            <a:p>
              <a:r>
                <a:rPr lang="en-US" sz="1600" b="1" dirty="0" err="1">
                  <a:solidFill>
                    <a:schemeClr val="accent5">
                      <a:lumMod val="50000"/>
                    </a:schemeClr>
                  </a:solidFill>
                  <a:latin typeface="Roboto" pitchFamily="2" charset="0"/>
                  <a:ea typeface="Roboto" pitchFamily="2" charset="0"/>
                </a:rPr>
                <a:t>eBilling</a:t>
              </a:r>
              <a:r>
                <a:rPr lang="en-US" sz="1600" dirty="0">
                  <a:solidFill>
                    <a:schemeClr val="accent5">
                      <a:lumMod val="50000"/>
                    </a:schemeClr>
                  </a:solidFill>
                  <a:latin typeface="Roboto" pitchFamily="2" charset="0"/>
                  <a:ea typeface="Roboto" pitchFamily="2" charset="0"/>
                </a:rPr>
                <a:t>: Billing management subsystem</a:t>
              </a:r>
            </a:p>
          </p:txBody>
        </p:sp>
        <p:pic>
          <p:nvPicPr>
            <p:cNvPr id="45" name="Graphic 44" descr="Badge Tick with solid fill">
              <a:extLst>
                <a:ext uri="{FF2B5EF4-FFF2-40B4-BE49-F238E27FC236}">
                  <a16:creationId xmlns:a16="http://schemas.microsoft.com/office/drawing/2014/main" id="{ADA065F4-FD53-2AC9-6A05-4F79336C82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96796" y="2573609"/>
              <a:ext cx="189432" cy="189432"/>
            </a:xfrm>
            <a:prstGeom prst="rect">
              <a:avLst/>
            </a:prstGeom>
          </p:spPr>
        </p:pic>
      </p:grpSp>
      <p:grpSp>
        <p:nvGrpSpPr>
          <p:cNvPr id="46" name="Group 45">
            <a:extLst>
              <a:ext uri="{FF2B5EF4-FFF2-40B4-BE49-F238E27FC236}">
                <a16:creationId xmlns:a16="http://schemas.microsoft.com/office/drawing/2014/main" id="{E7DF603D-ED4A-1728-7262-72D9D9DB983D}"/>
              </a:ext>
            </a:extLst>
          </p:cNvPr>
          <p:cNvGrpSpPr/>
          <p:nvPr/>
        </p:nvGrpSpPr>
        <p:grpSpPr>
          <a:xfrm>
            <a:off x="1037616" y="5775686"/>
            <a:ext cx="6590495" cy="830997"/>
            <a:chOff x="8196796" y="2491477"/>
            <a:chExt cx="6590495" cy="830997"/>
          </a:xfrm>
        </p:grpSpPr>
        <p:sp>
          <p:nvSpPr>
            <p:cNvPr id="47" name="TextBox 46">
              <a:extLst>
                <a:ext uri="{FF2B5EF4-FFF2-40B4-BE49-F238E27FC236}">
                  <a16:creationId xmlns:a16="http://schemas.microsoft.com/office/drawing/2014/main" id="{291D5E12-8405-6045-A1F5-87A5174084ED}"/>
                </a:ext>
              </a:extLst>
            </p:cNvPr>
            <p:cNvSpPr txBox="1"/>
            <p:nvPr/>
          </p:nvSpPr>
          <p:spPr>
            <a:xfrm>
              <a:off x="8355807" y="2491477"/>
              <a:ext cx="6431484" cy="830997"/>
            </a:xfrm>
            <a:prstGeom prst="rect">
              <a:avLst/>
            </a:prstGeom>
            <a:noFill/>
          </p:spPr>
          <p:txBody>
            <a:bodyPr wrap="square" rtlCol="0">
              <a:spAutoFit/>
            </a:bodyPr>
            <a:lstStyle/>
            <a:p>
              <a:r>
                <a:rPr lang="en-US" sz="1600" b="1" dirty="0" err="1">
                  <a:solidFill>
                    <a:schemeClr val="accent5">
                      <a:lumMod val="50000"/>
                    </a:schemeClr>
                  </a:solidFill>
                  <a:latin typeface="Roboto" pitchFamily="2" charset="0"/>
                  <a:ea typeface="Roboto" pitchFamily="2" charset="0"/>
                </a:rPr>
                <a:t>eWriter</a:t>
              </a:r>
              <a:r>
                <a:rPr lang="en-US" sz="1600" dirty="0">
                  <a:solidFill>
                    <a:schemeClr val="accent5">
                      <a:lumMod val="50000"/>
                    </a:schemeClr>
                  </a:solidFill>
                  <a:latin typeface="Roboto" pitchFamily="2" charset="0"/>
                  <a:ea typeface="Roboto" pitchFamily="2" charset="0"/>
                </a:rPr>
                <a:t>: Subsystem for editing and creating variables for documents with the purpose of exporting to another system to get the corresponding data variables</a:t>
              </a:r>
            </a:p>
          </p:txBody>
        </p:sp>
        <p:pic>
          <p:nvPicPr>
            <p:cNvPr id="48" name="Graphic 47" descr="Badge Tick with solid fill">
              <a:extLst>
                <a:ext uri="{FF2B5EF4-FFF2-40B4-BE49-F238E27FC236}">
                  <a16:creationId xmlns:a16="http://schemas.microsoft.com/office/drawing/2014/main" id="{9FAFA2C3-AC7D-14D2-3C36-60D272C62F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96796" y="2573609"/>
              <a:ext cx="189432" cy="189432"/>
            </a:xfrm>
            <a:prstGeom prst="rect">
              <a:avLst/>
            </a:prstGeom>
          </p:spPr>
        </p:pic>
      </p:grpSp>
    </p:spTree>
    <p:extLst>
      <p:ext uri="{BB962C8B-B14F-4D97-AF65-F5344CB8AC3E}">
        <p14:creationId xmlns:p14="http://schemas.microsoft.com/office/powerpoint/2010/main" val="3912054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3" name="Group 2">
            <a:extLst>
              <a:ext uri="{FF2B5EF4-FFF2-40B4-BE49-F238E27FC236}">
                <a16:creationId xmlns:a16="http://schemas.microsoft.com/office/drawing/2014/main" id="{F0A33FF0-1A59-829E-0D72-023925969B02}"/>
              </a:ext>
            </a:extLst>
          </p:cNvPr>
          <p:cNvGrpSpPr/>
          <p:nvPr/>
        </p:nvGrpSpPr>
        <p:grpSpPr>
          <a:xfrm>
            <a:off x="107194" y="2661419"/>
            <a:ext cx="6379750" cy="2185214"/>
            <a:chOff x="107194" y="2661419"/>
            <a:chExt cx="6379750" cy="2185214"/>
          </a:xfrm>
        </p:grpSpPr>
        <p:sp>
          <p:nvSpPr>
            <p:cNvPr id="4" name="Rectangle: Rounded Corners 3">
              <a:extLst>
                <a:ext uri="{FF2B5EF4-FFF2-40B4-BE49-F238E27FC236}">
                  <a16:creationId xmlns:a16="http://schemas.microsoft.com/office/drawing/2014/main" id="{A747A1BE-4B01-F41A-1A4A-D8DBE7663EC7}"/>
                </a:ext>
              </a:extLst>
            </p:cNvPr>
            <p:cNvSpPr/>
            <p:nvPr/>
          </p:nvSpPr>
          <p:spPr>
            <a:xfrm>
              <a:off x="107194" y="2819168"/>
              <a:ext cx="6305107" cy="202209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C8C9CFA-E580-9139-99BB-9EC8FB8D85C1}"/>
                </a:ext>
              </a:extLst>
            </p:cNvPr>
            <p:cNvSpPr txBox="1"/>
            <p:nvPr/>
          </p:nvSpPr>
          <p:spPr>
            <a:xfrm>
              <a:off x="181837" y="2661419"/>
              <a:ext cx="6305107" cy="2185214"/>
            </a:xfrm>
            <a:prstGeom prst="rect">
              <a:avLst/>
            </a:prstGeom>
            <a:noFill/>
          </p:spPr>
          <p:txBody>
            <a:bodyPr wrap="square" rtlCol="0">
              <a:spAutoFit/>
            </a:bodyPr>
            <a:lstStyle/>
            <a:p>
              <a:pPr algn="ctr"/>
              <a:r>
                <a:rPr lang="en-US" sz="1600" dirty="0">
                  <a:solidFill>
                    <a:schemeClr val="bg1"/>
                  </a:solidFill>
                  <a:latin typeface="Roboto" pitchFamily="2" charset="0"/>
                  <a:ea typeface="Roboto" pitchFamily="2" charset="0"/>
                </a:rPr>
                <a:t> </a:t>
              </a:r>
              <a:endParaRPr lang="en-US" sz="4000" b="1" dirty="0">
                <a:solidFill>
                  <a:schemeClr val="accent4"/>
                </a:solidFill>
                <a:latin typeface="Roboto" pitchFamily="2" charset="0"/>
                <a:ea typeface="Roboto" pitchFamily="2" charset="0"/>
              </a:endParaRPr>
            </a:p>
            <a:p>
              <a:pPr algn="ctr"/>
              <a:r>
                <a:rPr lang="en-US" sz="6000" b="1" dirty="0" err="1">
                  <a:solidFill>
                    <a:schemeClr val="accent5">
                      <a:lumMod val="50000"/>
                    </a:schemeClr>
                  </a:solidFill>
                  <a:latin typeface="Roboto" pitchFamily="2" charset="0"/>
                  <a:ea typeface="Roboto" pitchFamily="2" charset="0"/>
                </a:rPr>
                <a:t>GOPAPERLESS</a:t>
              </a:r>
              <a:r>
                <a:rPr lang="en-US" sz="6000" b="1" dirty="0">
                  <a:solidFill>
                    <a:schemeClr val="accent5">
                      <a:lumMod val="50000"/>
                    </a:schemeClr>
                  </a:solidFill>
                  <a:latin typeface="Roboto" pitchFamily="2" charset="0"/>
                  <a:ea typeface="Roboto" pitchFamily="2" charset="0"/>
                </a:rPr>
                <a:t> </a:t>
              </a:r>
            </a:p>
            <a:p>
              <a:pPr algn="ctr"/>
              <a:r>
                <a:rPr lang="en-US" sz="6000" b="1" dirty="0">
                  <a:solidFill>
                    <a:schemeClr val="accent5">
                      <a:lumMod val="50000"/>
                    </a:schemeClr>
                  </a:solidFill>
                  <a:latin typeface="Roboto" pitchFamily="2" charset="0"/>
                  <a:ea typeface="Roboto" pitchFamily="2" charset="0"/>
                </a:rPr>
                <a:t>SOLUTIONS</a:t>
              </a:r>
              <a:r>
                <a:rPr lang="en-US" sz="4000" b="1" dirty="0">
                  <a:solidFill>
                    <a:schemeClr val="accent5">
                      <a:lumMod val="50000"/>
                    </a:schemeClr>
                  </a:solidFill>
                  <a:latin typeface="Roboto" pitchFamily="2" charset="0"/>
                  <a:ea typeface="Roboto" pitchFamily="2" charset="0"/>
                </a:rPr>
                <a:t> </a:t>
              </a:r>
            </a:p>
          </p:txBody>
        </p:sp>
      </p:grpSp>
    </p:spTree>
    <p:extLst>
      <p:ext uri="{BB962C8B-B14F-4D97-AF65-F5344CB8AC3E}">
        <p14:creationId xmlns:p14="http://schemas.microsoft.com/office/powerpoint/2010/main" val="3262802534"/>
      </p:ext>
    </p:extLst>
  </p:cSld>
  <p:clrMapOvr>
    <a:masterClrMapping/>
  </p:clrMapOvr>
  <p:transition spd="slow">
    <p:push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7783FB00-1EBE-C31D-C819-F4D84D69BBE9}"/>
              </a:ext>
            </a:extLst>
          </p:cNvPr>
          <p:cNvGrpSpPr/>
          <p:nvPr/>
        </p:nvGrpSpPr>
        <p:grpSpPr>
          <a:xfrm>
            <a:off x="0" y="-1269762"/>
            <a:ext cx="12192000" cy="9626530"/>
            <a:chOff x="0" y="-1269762"/>
            <a:chExt cx="12192000" cy="9626530"/>
          </a:xfrm>
        </p:grpSpPr>
        <p:sp>
          <p:nvSpPr>
            <p:cNvPr id="4" name="Rectangle: Rounded Corners 3">
              <a:extLst>
                <a:ext uri="{FF2B5EF4-FFF2-40B4-BE49-F238E27FC236}">
                  <a16:creationId xmlns:a16="http://schemas.microsoft.com/office/drawing/2014/main" id="{45A40958-A3D9-BF18-21A1-6648106BEBDA}"/>
                </a:ext>
              </a:extLst>
            </p:cNvPr>
            <p:cNvSpPr/>
            <p:nvPr/>
          </p:nvSpPr>
          <p:spPr>
            <a:xfrm>
              <a:off x="0" y="-1269762"/>
              <a:ext cx="12192000" cy="4781551"/>
            </a:xfrm>
            <a:prstGeom prst="roundRect">
              <a:avLst>
                <a:gd name="adj" fmla="val 26433"/>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1873792A-221F-96D8-ADEC-047A3F9CD1F1}"/>
                </a:ext>
              </a:extLst>
            </p:cNvPr>
            <p:cNvSpPr/>
            <p:nvPr/>
          </p:nvSpPr>
          <p:spPr>
            <a:xfrm>
              <a:off x="0" y="3575217"/>
              <a:ext cx="12192000" cy="4781551"/>
            </a:xfrm>
            <a:prstGeom prst="roundRect">
              <a:avLst>
                <a:gd name="adj" fmla="val 26433"/>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CFCA30B3-9A04-3B03-0A31-06AE470DA92B}"/>
              </a:ext>
            </a:extLst>
          </p:cNvPr>
          <p:cNvSpPr txBox="1"/>
          <p:nvPr/>
        </p:nvSpPr>
        <p:spPr>
          <a:xfrm>
            <a:off x="5894661" y="74973"/>
            <a:ext cx="6097424" cy="861774"/>
          </a:xfrm>
          <a:prstGeom prst="rect">
            <a:avLst/>
          </a:prstGeom>
          <a:noFill/>
        </p:spPr>
        <p:txBody>
          <a:bodyPr wrap="square">
            <a:spAutoFit/>
          </a:bodyPr>
          <a:lstStyle/>
          <a:p>
            <a:pPr algn="r"/>
            <a:r>
              <a:rPr lang="en-US" altLang="en-US" sz="2500" b="1" dirty="0">
                <a:solidFill>
                  <a:schemeClr val="bg1"/>
                </a:solidFill>
                <a:latin typeface="Roboto" pitchFamily="2" charset="0"/>
                <a:ea typeface="Roboto" pitchFamily="2" charset="0"/>
                <a:cs typeface="Arial" panose="020B0604020202020204" pitchFamily="34" charset="0"/>
              </a:rPr>
              <a:t>CREATE A NEW WORKFLOW AND </a:t>
            </a:r>
          </a:p>
          <a:p>
            <a:pPr algn="r"/>
            <a:r>
              <a:rPr lang="en-US" altLang="en-US" sz="2500" b="1" dirty="0">
                <a:solidFill>
                  <a:schemeClr val="bg1"/>
                </a:solidFill>
                <a:latin typeface="Roboto" pitchFamily="2" charset="0"/>
                <a:ea typeface="Roboto" pitchFamily="2" charset="0"/>
                <a:cs typeface="Arial" panose="020B0604020202020204" pitchFamily="34" charset="0"/>
              </a:rPr>
              <a:t>SIGN ON </a:t>
            </a:r>
            <a:r>
              <a:rPr lang="en-US" altLang="en-US" sz="2500" b="1" dirty="0" err="1">
                <a:solidFill>
                  <a:schemeClr val="bg1"/>
                </a:solidFill>
                <a:latin typeface="Roboto" pitchFamily="2" charset="0"/>
                <a:ea typeface="Roboto" pitchFamily="2" charset="0"/>
                <a:cs typeface="Arial" panose="020B0604020202020204" pitchFamily="34" charset="0"/>
              </a:rPr>
              <a:t>GOPAPERLESS</a:t>
            </a:r>
            <a:r>
              <a:rPr lang="en-US" altLang="en-US" sz="2500" b="1" dirty="0">
                <a:solidFill>
                  <a:schemeClr val="bg1"/>
                </a:solidFill>
                <a:latin typeface="Roboto" pitchFamily="2" charset="0"/>
                <a:ea typeface="Roboto" pitchFamily="2" charset="0"/>
                <a:cs typeface="Arial" panose="020B0604020202020204" pitchFamily="34" charset="0"/>
              </a:rPr>
              <a:t> GATEWAY</a:t>
            </a:r>
          </a:p>
        </p:txBody>
      </p:sp>
      <p:sp>
        <p:nvSpPr>
          <p:cNvPr id="49" name="Rectangle 48">
            <a:extLst>
              <a:ext uri="{FF2B5EF4-FFF2-40B4-BE49-F238E27FC236}">
                <a16:creationId xmlns:a16="http://schemas.microsoft.com/office/drawing/2014/main" id="{CC26DA95-BC03-227C-8D0C-3F64CA29C610}"/>
              </a:ext>
            </a:extLst>
          </p:cNvPr>
          <p:cNvSpPr/>
          <p:nvPr/>
        </p:nvSpPr>
        <p:spPr>
          <a:xfrm flipV="1">
            <a:off x="6705923" y="953439"/>
            <a:ext cx="5486077" cy="4571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文本框 65">
            <a:extLst>
              <a:ext uri="{FF2B5EF4-FFF2-40B4-BE49-F238E27FC236}">
                <a16:creationId xmlns:a16="http://schemas.microsoft.com/office/drawing/2014/main" id="{1582D4CF-7754-7BC7-4F7C-B2B01D49631B}"/>
              </a:ext>
            </a:extLst>
          </p:cNvPr>
          <p:cNvSpPr txBox="1"/>
          <p:nvPr/>
        </p:nvSpPr>
        <p:spPr>
          <a:xfrm>
            <a:off x="6946124" y="1992861"/>
            <a:ext cx="2283334" cy="261610"/>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pPr algn="l"/>
            <a:r>
              <a:rPr lang="en-US" sz="1400" b="1" dirty="0">
                <a:solidFill>
                  <a:srgbClr val="1F4E79"/>
                </a:solidFill>
                <a:latin typeface="Roboto" pitchFamily="2" charset="0"/>
                <a:ea typeface="Roboto" pitchFamily="2" charset="0"/>
                <a:cs typeface="Times New Roman" panose="02020603050405020304" pitchFamily="18" charset="0"/>
              </a:rPr>
              <a:t>Document categories</a:t>
            </a:r>
          </a:p>
        </p:txBody>
      </p:sp>
      <p:pic>
        <p:nvPicPr>
          <p:cNvPr id="50" name="Picture 49" descr="A blue text on a black background&#10;&#10;Description automatically generated">
            <a:extLst>
              <a:ext uri="{FF2B5EF4-FFF2-40B4-BE49-F238E27FC236}">
                <a16:creationId xmlns:a16="http://schemas.microsoft.com/office/drawing/2014/main" id="{18077EF5-746B-2E80-5451-9A59565102D1}"/>
              </a:ext>
            </a:extLst>
          </p:cNvPr>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57839" y="74973"/>
            <a:ext cx="3567722" cy="713545"/>
          </a:xfrm>
          <a:prstGeom prst="rect">
            <a:avLst/>
          </a:prstGeom>
        </p:spPr>
      </p:pic>
      <p:sp>
        <p:nvSpPr>
          <p:cNvPr id="55" name="TextBox 54">
            <a:extLst>
              <a:ext uri="{FF2B5EF4-FFF2-40B4-BE49-F238E27FC236}">
                <a16:creationId xmlns:a16="http://schemas.microsoft.com/office/drawing/2014/main" id="{83084195-7E29-F597-4339-1D2FA7A61E21}"/>
              </a:ext>
            </a:extLst>
          </p:cNvPr>
          <p:cNvSpPr txBox="1"/>
          <p:nvPr/>
        </p:nvSpPr>
        <p:spPr>
          <a:xfrm>
            <a:off x="968046" y="1797147"/>
            <a:ext cx="10697480" cy="769441"/>
          </a:xfrm>
          <a:prstGeom prst="rect">
            <a:avLst/>
          </a:prstGeom>
          <a:noFill/>
        </p:spPr>
        <p:txBody>
          <a:bodyPr wrap="square" rtlCol="0">
            <a:spAutoFit/>
          </a:bodyPr>
          <a:lstStyle/>
          <a:p>
            <a:pPr algn="just"/>
            <a:r>
              <a:rPr lang="en-US" sz="1400" dirty="0">
                <a:solidFill>
                  <a:schemeClr val="bg1"/>
                </a:solidFill>
                <a:latin typeface="Roboto" pitchFamily="2" charset="0"/>
                <a:ea typeface="Roboto" pitchFamily="2" charset="0"/>
              </a:rPr>
              <a:t>A Service Gateway for Enterprises that initiates a digital signature flow for a group of digital signature users, specifically signing on a document that has been uploaded to the system. Here, the user will choose one of the signing methods (Smart-ID, USB Token, Electronic-ID, ...) to digitally sign the document based on the shared gateway view page</a:t>
            </a:r>
            <a:r>
              <a:rPr lang="en-US" sz="1600" dirty="0">
                <a:solidFill>
                  <a:schemeClr val="bg1"/>
                </a:solidFill>
                <a:latin typeface="Montserrat" panose="00000500000000000000" pitchFamily="50" charset="0"/>
              </a:rPr>
              <a:t>.</a:t>
            </a:r>
            <a:endParaRPr lang="en-US" sz="1600" b="0" i="0" dirty="0">
              <a:solidFill>
                <a:schemeClr val="bg1"/>
              </a:solidFill>
              <a:effectLst/>
              <a:latin typeface="Montserrat" panose="00000500000000000000" pitchFamily="50" charset="0"/>
            </a:endParaRPr>
          </a:p>
        </p:txBody>
      </p:sp>
      <p:sp>
        <p:nvSpPr>
          <p:cNvPr id="15" name="Rectangle 2">
            <a:extLst>
              <a:ext uri="{FF2B5EF4-FFF2-40B4-BE49-F238E27FC236}">
                <a16:creationId xmlns:a16="http://schemas.microsoft.com/office/drawing/2014/main" id="{8DAFB450-F16C-07CD-FD98-3C1559F62CB3}"/>
              </a:ext>
            </a:extLst>
          </p:cNvPr>
          <p:cNvSpPr>
            <a:spLocks noChangeArrowheads="1"/>
          </p:cNvSpPr>
          <p:nvPr/>
        </p:nvSpPr>
        <p:spPr bwMode="auto">
          <a:xfrm>
            <a:off x="6316782" y="31499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20" name="Group 19">
            <a:extLst>
              <a:ext uri="{FF2B5EF4-FFF2-40B4-BE49-F238E27FC236}">
                <a16:creationId xmlns:a16="http://schemas.microsoft.com/office/drawing/2014/main" id="{7EB6490B-D0C0-DD68-31C0-9D1ACF97C516}"/>
              </a:ext>
            </a:extLst>
          </p:cNvPr>
          <p:cNvGrpSpPr/>
          <p:nvPr/>
        </p:nvGrpSpPr>
        <p:grpSpPr>
          <a:xfrm>
            <a:off x="3558607" y="3317188"/>
            <a:ext cx="2286003" cy="1778904"/>
            <a:chOff x="1634279" y="2820704"/>
            <a:chExt cx="2286003" cy="1778904"/>
          </a:xfrm>
        </p:grpSpPr>
        <p:grpSp>
          <p:nvGrpSpPr>
            <p:cNvPr id="51" name="Group 50">
              <a:extLst>
                <a:ext uri="{FF2B5EF4-FFF2-40B4-BE49-F238E27FC236}">
                  <a16:creationId xmlns:a16="http://schemas.microsoft.com/office/drawing/2014/main" id="{F604D062-196F-A4A0-1275-84E672E2974D}"/>
                </a:ext>
              </a:extLst>
            </p:cNvPr>
            <p:cNvGrpSpPr/>
            <p:nvPr/>
          </p:nvGrpSpPr>
          <p:grpSpPr>
            <a:xfrm>
              <a:off x="1634279" y="3228008"/>
              <a:ext cx="2286003" cy="1371600"/>
              <a:chOff x="1717960" y="2343727"/>
              <a:chExt cx="2286003" cy="1371600"/>
            </a:xfrm>
          </p:grpSpPr>
          <p:sp>
            <p:nvSpPr>
              <p:cNvPr id="2" name="Rectangle: Rounded Corners 1">
                <a:extLst>
                  <a:ext uri="{FF2B5EF4-FFF2-40B4-BE49-F238E27FC236}">
                    <a16:creationId xmlns:a16="http://schemas.microsoft.com/office/drawing/2014/main" id="{B716A048-6ED8-4080-5E20-BB58547C103D}"/>
                  </a:ext>
                </a:extLst>
              </p:cNvPr>
              <p:cNvSpPr/>
              <p:nvPr/>
            </p:nvSpPr>
            <p:spPr>
              <a:xfrm>
                <a:off x="1717963" y="2343727"/>
                <a:ext cx="2286000" cy="1371600"/>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A0A1ADA1-C17D-1279-B9BE-42DB85A0AAF3}"/>
                  </a:ext>
                </a:extLst>
              </p:cNvPr>
              <p:cNvSpPr txBox="1"/>
              <p:nvPr/>
            </p:nvSpPr>
            <p:spPr>
              <a:xfrm>
                <a:off x="1717961" y="2616680"/>
                <a:ext cx="2285998" cy="323165"/>
              </a:xfrm>
              <a:prstGeom prst="rect">
                <a:avLst/>
              </a:prstGeom>
              <a:noFill/>
            </p:spPr>
            <p:txBody>
              <a:bodyPr wrap="square" rtlCol="0">
                <a:spAutoFit/>
              </a:bodyPr>
              <a:lstStyle/>
              <a:p>
                <a:pPr algn="ctr"/>
                <a:r>
                  <a:rPr lang="en-US" sz="1500" dirty="0">
                    <a:solidFill>
                      <a:srgbClr val="1F4E79"/>
                    </a:solidFill>
                    <a:latin typeface="Roboto" pitchFamily="2" charset="0"/>
                    <a:ea typeface="Roboto" pitchFamily="2" charset="0"/>
                  </a:rPr>
                  <a:t>Sign by </a:t>
                </a:r>
              </a:p>
            </p:txBody>
          </p:sp>
          <p:sp>
            <p:nvSpPr>
              <p:cNvPr id="40" name="TextBox 39">
                <a:extLst>
                  <a:ext uri="{FF2B5EF4-FFF2-40B4-BE49-F238E27FC236}">
                    <a16:creationId xmlns:a16="http://schemas.microsoft.com/office/drawing/2014/main" id="{9AC28685-06C2-66CF-B89B-902EADE7C8D1}"/>
                  </a:ext>
                </a:extLst>
              </p:cNvPr>
              <p:cNvSpPr txBox="1"/>
              <p:nvPr/>
            </p:nvSpPr>
            <p:spPr>
              <a:xfrm>
                <a:off x="1717960" y="2965078"/>
                <a:ext cx="2285999" cy="338554"/>
              </a:xfrm>
              <a:prstGeom prst="rect">
                <a:avLst/>
              </a:prstGeom>
              <a:noFill/>
            </p:spPr>
            <p:txBody>
              <a:bodyPr wrap="square" rtlCol="0">
                <a:spAutoFit/>
              </a:bodyPr>
              <a:lstStyle/>
              <a:p>
                <a:pPr algn="ctr"/>
                <a:r>
                  <a:rPr lang="en-US" sz="1600" b="1" dirty="0">
                    <a:solidFill>
                      <a:srgbClr val="1F4E79"/>
                    </a:solidFill>
                    <a:latin typeface="Roboto" pitchFamily="2" charset="0"/>
                    <a:ea typeface="Roboto" pitchFamily="2" charset="0"/>
                  </a:rPr>
                  <a:t>USB TOKEN</a:t>
                </a:r>
              </a:p>
            </p:txBody>
          </p:sp>
        </p:grpSp>
        <p:pic>
          <p:nvPicPr>
            <p:cNvPr id="17" name="Picture 16" descr="A close-up of a flash drive&#10;&#10;Description automatically generated">
              <a:extLst>
                <a:ext uri="{FF2B5EF4-FFF2-40B4-BE49-F238E27FC236}">
                  <a16:creationId xmlns:a16="http://schemas.microsoft.com/office/drawing/2014/main" id="{E1CCB20B-6223-8F38-0BD5-2DFB9AB766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41700" y="2820704"/>
              <a:ext cx="640080" cy="640080"/>
            </a:xfrm>
            <a:prstGeom prst="rect">
              <a:avLst/>
            </a:prstGeom>
          </p:spPr>
        </p:pic>
      </p:grpSp>
      <p:grpSp>
        <p:nvGrpSpPr>
          <p:cNvPr id="21" name="Group 20">
            <a:extLst>
              <a:ext uri="{FF2B5EF4-FFF2-40B4-BE49-F238E27FC236}">
                <a16:creationId xmlns:a16="http://schemas.microsoft.com/office/drawing/2014/main" id="{18E499CD-A361-E2B7-62DC-AFDD3BA033E3}"/>
              </a:ext>
            </a:extLst>
          </p:cNvPr>
          <p:cNvGrpSpPr/>
          <p:nvPr/>
        </p:nvGrpSpPr>
        <p:grpSpPr>
          <a:xfrm>
            <a:off x="956412" y="3293652"/>
            <a:ext cx="2286003" cy="1779128"/>
            <a:chOff x="4952999" y="2820480"/>
            <a:chExt cx="2286003" cy="1779128"/>
          </a:xfrm>
        </p:grpSpPr>
        <p:grpSp>
          <p:nvGrpSpPr>
            <p:cNvPr id="7" name="Group 6">
              <a:extLst>
                <a:ext uri="{FF2B5EF4-FFF2-40B4-BE49-F238E27FC236}">
                  <a16:creationId xmlns:a16="http://schemas.microsoft.com/office/drawing/2014/main" id="{6D4A890B-B707-010A-C061-FF9D64999C19}"/>
                </a:ext>
              </a:extLst>
            </p:cNvPr>
            <p:cNvGrpSpPr/>
            <p:nvPr/>
          </p:nvGrpSpPr>
          <p:grpSpPr>
            <a:xfrm>
              <a:off x="4952999" y="3228008"/>
              <a:ext cx="2286003" cy="1371600"/>
              <a:chOff x="1717960" y="2343727"/>
              <a:chExt cx="2286003" cy="1371600"/>
            </a:xfrm>
          </p:grpSpPr>
          <p:sp>
            <p:nvSpPr>
              <p:cNvPr id="8" name="Rectangle: Rounded Corners 7">
                <a:extLst>
                  <a:ext uri="{FF2B5EF4-FFF2-40B4-BE49-F238E27FC236}">
                    <a16:creationId xmlns:a16="http://schemas.microsoft.com/office/drawing/2014/main" id="{E49A11D1-D523-4F37-BD74-BB889C3C0859}"/>
                  </a:ext>
                </a:extLst>
              </p:cNvPr>
              <p:cNvSpPr/>
              <p:nvPr/>
            </p:nvSpPr>
            <p:spPr>
              <a:xfrm>
                <a:off x="1717963" y="2343727"/>
                <a:ext cx="2286000" cy="1371600"/>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105DDA9-0030-E294-6AB7-39635BB812D7}"/>
                  </a:ext>
                </a:extLst>
              </p:cNvPr>
              <p:cNvSpPr txBox="1"/>
              <p:nvPr/>
            </p:nvSpPr>
            <p:spPr>
              <a:xfrm>
                <a:off x="1717961" y="2616680"/>
                <a:ext cx="2285998" cy="323165"/>
              </a:xfrm>
              <a:prstGeom prst="rect">
                <a:avLst/>
              </a:prstGeom>
              <a:noFill/>
            </p:spPr>
            <p:txBody>
              <a:bodyPr wrap="square" rtlCol="0">
                <a:spAutoFit/>
              </a:bodyPr>
              <a:lstStyle/>
              <a:p>
                <a:pPr algn="ctr"/>
                <a:r>
                  <a:rPr lang="en-US" sz="1500" dirty="0">
                    <a:solidFill>
                      <a:srgbClr val="1F4E79"/>
                    </a:solidFill>
                    <a:latin typeface="Roboto" pitchFamily="2" charset="0"/>
                    <a:ea typeface="Roboto" pitchFamily="2" charset="0"/>
                  </a:rPr>
                  <a:t>Sign by </a:t>
                </a:r>
              </a:p>
            </p:txBody>
          </p:sp>
          <p:sp>
            <p:nvSpPr>
              <p:cNvPr id="10" name="TextBox 9">
                <a:extLst>
                  <a:ext uri="{FF2B5EF4-FFF2-40B4-BE49-F238E27FC236}">
                    <a16:creationId xmlns:a16="http://schemas.microsoft.com/office/drawing/2014/main" id="{389804EC-F306-914A-B2BC-E829C0ED5376}"/>
                  </a:ext>
                </a:extLst>
              </p:cNvPr>
              <p:cNvSpPr txBox="1"/>
              <p:nvPr/>
            </p:nvSpPr>
            <p:spPr>
              <a:xfrm>
                <a:off x="1717960" y="2965078"/>
                <a:ext cx="2285999" cy="338554"/>
              </a:xfrm>
              <a:prstGeom prst="rect">
                <a:avLst/>
              </a:prstGeom>
              <a:noFill/>
            </p:spPr>
            <p:txBody>
              <a:bodyPr wrap="square" rtlCol="0">
                <a:spAutoFit/>
              </a:bodyPr>
              <a:lstStyle/>
              <a:p>
                <a:pPr algn="ctr"/>
                <a:r>
                  <a:rPr lang="en-US" sz="1600" b="1" dirty="0">
                    <a:solidFill>
                      <a:srgbClr val="1F4E79"/>
                    </a:solidFill>
                    <a:latin typeface="Roboto" pitchFamily="2" charset="0"/>
                    <a:ea typeface="Roboto" pitchFamily="2" charset="0"/>
                  </a:rPr>
                  <a:t>REMOTE SIGNING</a:t>
                </a:r>
              </a:p>
            </p:txBody>
          </p:sp>
        </p:grpSp>
        <p:pic>
          <p:nvPicPr>
            <p:cNvPr id="18" name="Picture 17" descr="A screen shot of a phone&#10;&#10;Description automatically generated">
              <a:extLst>
                <a:ext uri="{FF2B5EF4-FFF2-40B4-BE49-F238E27FC236}">
                  <a16:creationId xmlns:a16="http://schemas.microsoft.com/office/drawing/2014/main" id="{2B1FFCC4-7965-79B5-7770-7879E0C3C28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23480" y="2820480"/>
              <a:ext cx="640080" cy="640080"/>
            </a:xfrm>
            <a:prstGeom prst="rect">
              <a:avLst/>
            </a:prstGeom>
          </p:spPr>
        </p:pic>
      </p:grpSp>
      <p:grpSp>
        <p:nvGrpSpPr>
          <p:cNvPr id="23" name="Group 22">
            <a:extLst>
              <a:ext uri="{FF2B5EF4-FFF2-40B4-BE49-F238E27FC236}">
                <a16:creationId xmlns:a16="http://schemas.microsoft.com/office/drawing/2014/main" id="{543DE963-CF3F-AE65-8722-180B00BE6239}"/>
              </a:ext>
            </a:extLst>
          </p:cNvPr>
          <p:cNvGrpSpPr/>
          <p:nvPr/>
        </p:nvGrpSpPr>
        <p:grpSpPr>
          <a:xfrm>
            <a:off x="6160802" y="3364577"/>
            <a:ext cx="2286003" cy="1779128"/>
            <a:chOff x="8271718" y="2820480"/>
            <a:chExt cx="2286003" cy="1779128"/>
          </a:xfrm>
        </p:grpSpPr>
        <p:grpSp>
          <p:nvGrpSpPr>
            <p:cNvPr id="11" name="Group 10">
              <a:extLst>
                <a:ext uri="{FF2B5EF4-FFF2-40B4-BE49-F238E27FC236}">
                  <a16:creationId xmlns:a16="http://schemas.microsoft.com/office/drawing/2014/main" id="{6857710A-FE06-B6D7-96C1-1E29D1AC21FF}"/>
                </a:ext>
              </a:extLst>
            </p:cNvPr>
            <p:cNvGrpSpPr/>
            <p:nvPr/>
          </p:nvGrpSpPr>
          <p:grpSpPr>
            <a:xfrm>
              <a:off x="8271718" y="3228008"/>
              <a:ext cx="2286003" cy="1371600"/>
              <a:chOff x="1717960" y="2343727"/>
              <a:chExt cx="2286003" cy="1371600"/>
            </a:xfrm>
          </p:grpSpPr>
          <p:sp>
            <p:nvSpPr>
              <p:cNvPr id="12" name="Rectangle: Rounded Corners 11">
                <a:extLst>
                  <a:ext uri="{FF2B5EF4-FFF2-40B4-BE49-F238E27FC236}">
                    <a16:creationId xmlns:a16="http://schemas.microsoft.com/office/drawing/2014/main" id="{04D397FF-C10F-F778-C082-F9131E0229C5}"/>
                  </a:ext>
                </a:extLst>
              </p:cNvPr>
              <p:cNvSpPr/>
              <p:nvPr/>
            </p:nvSpPr>
            <p:spPr>
              <a:xfrm>
                <a:off x="1717963" y="2343727"/>
                <a:ext cx="2286000" cy="1371600"/>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D8B96EE-2537-AA5C-A18B-38559441E1FD}"/>
                  </a:ext>
                </a:extLst>
              </p:cNvPr>
              <p:cNvSpPr txBox="1"/>
              <p:nvPr/>
            </p:nvSpPr>
            <p:spPr>
              <a:xfrm>
                <a:off x="1717960" y="2616680"/>
                <a:ext cx="2285999" cy="323165"/>
              </a:xfrm>
              <a:prstGeom prst="rect">
                <a:avLst/>
              </a:prstGeom>
              <a:noFill/>
            </p:spPr>
            <p:txBody>
              <a:bodyPr wrap="square" rtlCol="0">
                <a:spAutoFit/>
              </a:bodyPr>
              <a:lstStyle/>
              <a:p>
                <a:pPr algn="ctr"/>
                <a:r>
                  <a:rPr lang="en-US" sz="1500" dirty="0">
                    <a:solidFill>
                      <a:srgbClr val="1F4E79"/>
                    </a:solidFill>
                    <a:latin typeface="Roboto" pitchFamily="2" charset="0"/>
                    <a:ea typeface="Roboto" pitchFamily="2" charset="0"/>
                  </a:rPr>
                  <a:t>Sign by </a:t>
                </a:r>
              </a:p>
            </p:txBody>
          </p:sp>
          <p:sp>
            <p:nvSpPr>
              <p:cNvPr id="14" name="TextBox 13">
                <a:extLst>
                  <a:ext uri="{FF2B5EF4-FFF2-40B4-BE49-F238E27FC236}">
                    <a16:creationId xmlns:a16="http://schemas.microsoft.com/office/drawing/2014/main" id="{8D4D2578-CCF7-484A-8EB7-3FC552C835EC}"/>
                  </a:ext>
                </a:extLst>
              </p:cNvPr>
              <p:cNvSpPr txBox="1"/>
              <p:nvPr/>
            </p:nvSpPr>
            <p:spPr>
              <a:xfrm>
                <a:off x="1717961" y="2965078"/>
                <a:ext cx="2286000" cy="338554"/>
              </a:xfrm>
              <a:prstGeom prst="rect">
                <a:avLst/>
              </a:prstGeom>
              <a:noFill/>
            </p:spPr>
            <p:txBody>
              <a:bodyPr wrap="square" rtlCol="0">
                <a:spAutoFit/>
              </a:bodyPr>
              <a:lstStyle/>
              <a:p>
                <a:pPr algn="ctr"/>
                <a:r>
                  <a:rPr lang="en-US" sz="1600" b="1" dirty="0">
                    <a:solidFill>
                      <a:srgbClr val="1F4E79"/>
                    </a:solidFill>
                    <a:latin typeface="Roboto" pitchFamily="2" charset="0"/>
                    <a:ea typeface="Roboto" pitchFamily="2" charset="0"/>
                  </a:rPr>
                  <a:t>ELECTRONIC-ID</a:t>
                </a:r>
              </a:p>
            </p:txBody>
          </p:sp>
        </p:grpSp>
        <p:pic>
          <p:nvPicPr>
            <p:cNvPr id="19" name="Picture 18" descr="A cartoon of a person&#10;&#10;Description automatically generated">
              <a:extLst>
                <a:ext uri="{FF2B5EF4-FFF2-40B4-BE49-F238E27FC236}">
                  <a16:creationId xmlns:a16="http://schemas.microsoft.com/office/drawing/2014/main" id="{9442149C-6C11-D4D0-146B-4A9C914479CB}"/>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9094677" y="2820480"/>
              <a:ext cx="640080" cy="640080"/>
            </a:xfrm>
            <a:prstGeom prst="rect">
              <a:avLst/>
            </a:prstGeom>
          </p:spPr>
        </p:pic>
      </p:grpSp>
      <p:grpSp>
        <p:nvGrpSpPr>
          <p:cNvPr id="16" name="Group 15">
            <a:extLst>
              <a:ext uri="{FF2B5EF4-FFF2-40B4-BE49-F238E27FC236}">
                <a16:creationId xmlns:a16="http://schemas.microsoft.com/office/drawing/2014/main" id="{47713D09-9FDA-1BD1-EDFA-35A4F4260943}"/>
              </a:ext>
            </a:extLst>
          </p:cNvPr>
          <p:cNvGrpSpPr/>
          <p:nvPr/>
        </p:nvGrpSpPr>
        <p:grpSpPr>
          <a:xfrm>
            <a:off x="8762997" y="3748681"/>
            <a:ext cx="2286003" cy="1371600"/>
            <a:chOff x="1717960" y="2343727"/>
            <a:chExt cx="2286003" cy="1371600"/>
          </a:xfrm>
        </p:grpSpPr>
        <p:sp>
          <p:nvSpPr>
            <p:cNvPr id="24" name="Rectangle: Rounded Corners 23">
              <a:extLst>
                <a:ext uri="{FF2B5EF4-FFF2-40B4-BE49-F238E27FC236}">
                  <a16:creationId xmlns:a16="http://schemas.microsoft.com/office/drawing/2014/main" id="{D3D12016-846B-A8C9-8F3C-3E9DD6B9A1BF}"/>
                </a:ext>
              </a:extLst>
            </p:cNvPr>
            <p:cNvSpPr/>
            <p:nvPr/>
          </p:nvSpPr>
          <p:spPr>
            <a:xfrm>
              <a:off x="1717963" y="2343727"/>
              <a:ext cx="2286000" cy="1371600"/>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FF6357DA-DA4D-B7F4-34B0-911154B8F6B3}"/>
                </a:ext>
              </a:extLst>
            </p:cNvPr>
            <p:cNvSpPr txBox="1"/>
            <p:nvPr/>
          </p:nvSpPr>
          <p:spPr>
            <a:xfrm>
              <a:off x="1717960" y="2616680"/>
              <a:ext cx="2285999" cy="323165"/>
            </a:xfrm>
            <a:prstGeom prst="rect">
              <a:avLst/>
            </a:prstGeom>
            <a:noFill/>
          </p:spPr>
          <p:txBody>
            <a:bodyPr wrap="square" rtlCol="0">
              <a:spAutoFit/>
            </a:bodyPr>
            <a:lstStyle/>
            <a:p>
              <a:pPr algn="ctr"/>
              <a:r>
                <a:rPr lang="en-US" sz="1500" dirty="0">
                  <a:solidFill>
                    <a:srgbClr val="1F4E79"/>
                  </a:solidFill>
                  <a:latin typeface="Roboto" pitchFamily="2" charset="0"/>
                  <a:ea typeface="Roboto" pitchFamily="2" charset="0"/>
                </a:rPr>
                <a:t>Sign by </a:t>
              </a:r>
            </a:p>
          </p:txBody>
        </p:sp>
        <p:sp>
          <p:nvSpPr>
            <p:cNvPr id="26" name="TextBox 25">
              <a:extLst>
                <a:ext uri="{FF2B5EF4-FFF2-40B4-BE49-F238E27FC236}">
                  <a16:creationId xmlns:a16="http://schemas.microsoft.com/office/drawing/2014/main" id="{2F076245-3004-8D5A-7074-3EC003130AA2}"/>
                </a:ext>
              </a:extLst>
            </p:cNvPr>
            <p:cNvSpPr txBox="1"/>
            <p:nvPr/>
          </p:nvSpPr>
          <p:spPr>
            <a:xfrm>
              <a:off x="1717961" y="2965078"/>
              <a:ext cx="2286000" cy="584775"/>
            </a:xfrm>
            <a:prstGeom prst="rect">
              <a:avLst/>
            </a:prstGeom>
            <a:noFill/>
          </p:spPr>
          <p:txBody>
            <a:bodyPr wrap="square" rtlCol="0">
              <a:spAutoFit/>
            </a:bodyPr>
            <a:lstStyle/>
            <a:p>
              <a:pPr algn="ctr"/>
              <a:r>
                <a:rPr lang="en-US" sz="1600" b="1" dirty="0">
                  <a:solidFill>
                    <a:srgbClr val="1F4E79"/>
                  </a:solidFill>
                  <a:latin typeface="Roboto" pitchFamily="2" charset="0"/>
                  <a:ea typeface="Roboto" pitchFamily="2" charset="0"/>
                </a:rPr>
                <a:t>INTERNAL SIGNING SERVICE</a:t>
              </a:r>
            </a:p>
          </p:txBody>
        </p:sp>
      </p:grpSp>
      <p:grpSp>
        <p:nvGrpSpPr>
          <p:cNvPr id="30" name="Group 29">
            <a:extLst>
              <a:ext uri="{FF2B5EF4-FFF2-40B4-BE49-F238E27FC236}">
                <a16:creationId xmlns:a16="http://schemas.microsoft.com/office/drawing/2014/main" id="{D36844D1-8420-F375-5EC6-14865BDCC0DC}"/>
              </a:ext>
            </a:extLst>
          </p:cNvPr>
          <p:cNvGrpSpPr/>
          <p:nvPr/>
        </p:nvGrpSpPr>
        <p:grpSpPr>
          <a:xfrm>
            <a:off x="9448961" y="3330867"/>
            <a:ext cx="824043" cy="632968"/>
            <a:chOff x="9448961" y="3330867"/>
            <a:chExt cx="824043" cy="632968"/>
          </a:xfrm>
        </p:grpSpPr>
        <p:sp>
          <p:nvSpPr>
            <p:cNvPr id="29" name="Rectangle: Rounded Corners 28">
              <a:extLst>
                <a:ext uri="{FF2B5EF4-FFF2-40B4-BE49-F238E27FC236}">
                  <a16:creationId xmlns:a16="http://schemas.microsoft.com/office/drawing/2014/main" id="{005A8C14-5A78-FE8D-BC0B-F5F411BC35C9}"/>
                </a:ext>
              </a:extLst>
            </p:cNvPr>
            <p:cNvSpPr/>
            <p:nvPr/>
          </p:nvSpPr>
          <p:spPr>
            <a:xfrm>
              <a:off x="9448961" y="3348360"/>
              <a:ext cx="824043" cy="615475"/>
            </a:xfrm>
            <a:prstGeom prst="roundRect">
              <a:avLst/>
            </a:prstGeom>
            <a:solidFill>
              <a:schemeClr val="accent6">
                <a:lumMod val="20000"/>
                <a:lumOff val="80000"/>
              </a:schemeClr>
            </a:solid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8" name="Picture 27" descr="A black background with a black square&#10;&#10;Description automatically generated with medium confidence">
              <a:extLst>
                <a:ext uri="{FF2B5EF4-FFF2-40B4-BE49-F238E27FC236}">
                  <a16:creationId xmlns:a16="http://schemas.microsoft.com/office/drawing/2014/main" id="{9A2DB695-8076-871A-1CE4-4AF6EFB0AA93}"/>
                </a:ext>
              </a:extLst>
            </p:cNvPr>
            <p:cNvPicPr>
              <a:picLocks noChangeAspect="1"/>
            </p:cNvPicPr>
            <p:nvPr/>
          </p:nvPicPr>
          <p:blipFill>
            <a:blip r:embed="rId9"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559197" y="3330867"/>
              <a:ext cx="609604" cy="609604"/>
            </a:xfrm>
            <a:prstGeom prst="rect">
              <a:avLst/>
            </a:prstGeom>
          </p:spPr>
        </p:pic>
      </p:grpSp>
    </p:spTree>
    <p:extLst>
      <p:ext uri="{BB962C8B-B14F-4D97-AF65-F5344CB8AC3E}">
        <p14:creationId xmlns:p14="http://schemas.microsoft.com/office/powerpoint/2010/main" val="61328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21"/>
                                        </p:tgtEl>
                                      </p:cBhvr>
                                    </p:animEffect>
                                    <p:animScale>
                                      <p:cBhvr>
                                        <p:cTn id="7" dur="250" autoRev="1" fill="hold"/>
                                        <p:tgtEl>
                                          <p:spTgt spid="21"/>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20"/>
                                        </p:tgtEl>
                                      </p:cBhvr>
                                    </p:animEffect>
                                    <p:animScale>
                                      <p:cBhvr>
                                        <p:cTn id="10" dur="250" autoRev="1" fill="hold"/>
                                        <p:tgtEl>
                                          <p:spTgt spid="20"/>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23"/>
                                        </p:tgtEl>
                                      </p:cBhvr>
                                    </p:animEffect>
                                    <p:animScale>
                                      <p:cBhvr>
                                        <p:cTn id="13" dur="250" autoRev="1" fill="hold"/>
                                        <p:tgtEl>
                                          <p:spTgt spid="23"/>
                                        </p:tgtEl>
                                      </p:cBhvr>
                                      <p:by x="105000" y="105000"/>
                                    </p:animScale>
                                  </p:childTnLst>
                                </p:cTn>
                              </p:par>
                              <p:par>
                                <p:cTn id="14" presetID="26" presetClass="emph" presetSubtype="0" fill="hold" nodeType="withEffect">
                                  <p:stCondLst>
                                    <p:cond delay="0"/>
                                  </p:stCondLst>
                                  <p:childTnLst>
                                    <p:animEffect transition="out" filter="fade">
                                      <p:cBhvr>
                                        <p:cTn id="15" dur="500" tmFilter="0, 0; .2, .5; .8, .5; 1, 0"/>
                                        <p:tgtEl>
                                          <p:spTgt spid="16"/>
                                        </p:tgtEl>
                                      </p:cBhvr>
                                    </p:animEffect>
                                    <p:animScale>
                                      <p:cBhvr>
                                        <p:cTn id="16"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8AEB0D8-16FF-258B-E12A-F98A7B6596A7}"/>
              </a:ext>
            </a:extLst>
          </p:cNvPr>
          <p:cNvSpPr/>
          <p:nvPr/>
        </p:nvSpPr>
        <p:spPr>
          <a:xfrm>
            <a:off x="0" y="0"/>
            <a:ext cx="2137171" cy="6858000"/>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E51ACF0B-139A-8909-4AFE-AD6F1F6A15FF}"/>
              </a:ext>
            </a:extLst>
          </p:cNvPr>
          <p:cNvGrpSpPr/>
          <p:nvPr/>
        </p:nvGrpSpPr>
        <p:grpSpPr>
          <a:xfrm>
            <a:off x="106362" y="152204"/>
            <a:ext cx="1924444" cy="1371600"/>
            <a:chOff x="968046" y="5391172"/>
            <a:chExt cx="1924444" cy="1371600"/>
          </a:xfrm>
        </p:grpSpPr>
        <p:sp>
          <p:nvSpPr>
            <p:cNvPr id="6" name="Rectangle: Rounded Corners 5">
              <a:extLst>
                <a:ext uri="{FF2B5EF4-FFF2-40B4-BE49-F238E27FC236}">
                  <a16:creationId xmlns:a16="http://schemas.microsoft.com/office/drawing/2014/main" id="{B0CD0B6C-120B-427B-6949-DD4590063EEB}"/>
                </a:ext>
              </a:extLst>
            </p:cNvPr>
            <p:cNvSpPr/>
            <p:nvPr/>
          </p:nvSpPr>
          <p:spPr>
            <a:xfrm>
              <a:off x="968049" y="5391172"/>
              <a:ext cx="1924441" cy="1371600"/>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916DF8D1-A2A0-CA89-5B32-21AFA14F83D3}"/>
                </a:ext>
              </a:extLst>
            </p:cNvPr>
            <p:cNvSpPr txBox="1"/>
            <p:nvPr/>
          </p:nvSpPr>
          <p:spPr>
            <a:xfrm>
              <a:off x="968047" y="5664125"/>
              <a:ext cx="1924440" cy="323165"/>
            </a:xfrm>
            <a:prstGeom prst="rect">
              <a:avLst/>
            </a:prstGeom>
            <a:noFill/>
          </p:spPr>
          <p:txBody>
            <a:bodyPr wrap="square" rtlCol="0">
              <a:spAutoFit/>
            </a:bodyPr>
            <a:lstStyle/>
            <a:p>
              <a:pPr algn="ctr"/>
              <a:r>
                <a:rPr lang="en-US" sz="1500" dirty="0">
                  <a:solidFill>
                    <a:srgbClr val="1F4E79"/>
                  </a:solidFill>
                  <a:latin typeface="Roboto" pitchFamily="2" charset="0"/>
                  <a:ea typeface="Roboto" pitchFamily="2" charset="0"/>
                </a:rPr>
                <a:t>Sign by </a:t>
              </a:r>
            </a:p>
          </p:txBody>
        </p:sp>
        <p:sp>
          <p:nvSpPr>
            <p:cNvPr id="27" name="TextBox 26">
              <a:extLst>
                <a:ext uri="{FF2B5EF4-FFF2-40B4-BE49-F238E27FC236}">
                  <a16:creationId xmlns:a16="http://schemas.microsoft.com/office/drawing/2014/main" id="{A74069C1-5877-E78B-5186-6E5F5A347C5A}"/>
                </a:ext>
              </a:extLst>
            </p:cNvPr>
            <p:cNvSpPr txBox="1"/>
            <p:nvPr/>
          </p:nvSpPr>
          <p:spPr>
            <a:xfrm>
              <a:off x="968046" y="6012523"/>
              <a:ext cx="1924441" cy="338554"/>
            </a:xfrm>
            <a:prstGeom prst="rect">
              <a:avLst/>
            </a:prstGeom>
            <a:noFill/>
          </p:spPr>
          <p:txBody>
            <a:bodyPr wrap="square" rtlCol="0">
              <a:spAutoFit/>
            </a:bodyPr>
            <a:lstStyle/>
            <a:p>
              <a:pPr algn="ctr"/>
              <a:r>
                <a:rPr lang="en-US" sz="1600" b="1" dirty="0">
                  <a:solidFill>
                    <a:srgbClr val="1F4E79"/>
                  </a:solidFill>
                  <a:latin typeface="Roboto" pitchFamily="2" charset="0"/>
                  <a:ea typeface="Roboto" pitchFamily="2" charset="0"/>
                </a:rPr>
                <a:t>REMOTE SIGNING</a:t>
              </a:r>
            </a:p>
          </p:txBody>
        </p:sp>
      </p:grpSp>
      <p:pic>
        <p:nvPicPr>
          <p:cNvPr id="3" name="Picture 2">
            <a:extLst>
              <a:ext uri="{FF2B5EF4-FFF2-40B4-BE49-F238E27FC236}">
                <a16:creationId xmlns:a16="http://schemas.microsoft.com/office/drawing/2014/main" id="{BD8C88B8-713F-0AC2-CDE6-5F62011698B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22199" y="152204"/>
            <a:ext cx="7859430" cy="6450770"/>
          </a:xfrm>
          <a:prstGeom prst="rect">
            <a:avLst/>
          </a:prstGeom>
        </p:spPr>
      </p:pic>
    </p:spTree>
    <p:extLst>
      <p:ext uri="{BB962C8B-B14F-4D97-AF65-F5344CB8AC3E}">
        <p14:creationId xmlns:p14="http://schemas.microsoft.com/office/powerpoint/2010/main" val="1060973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F192EA1-1DE1-5B8C-99F6-4DC97D41AE89}"/>
              </a:ext>
            </a:extLst>
          </p:cNvPr>
          <p:cNvSpPr/>
          <p:nvPr/>
        </p:nvSpPr>
        <p:spPr>
          <a:xfrm>
            <a:off x="0" y="0"/>
            <a:ext cx="2137171" cy="6858000"/>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yellow sign with blue text">
            <a:extLst>
              <a:ext uri="{FF2B5EF4-FFF2-40B4-BE49-F238E27FC236}">
                <a16:creationId xmlns:a16="http://schemas.microsoft.com/office/drawing/2014/main" id="{0D472F00-3DFA-177F-728C-9F440FEDBF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660" y="191488"/>
            <a:ext cx="1828800" cy="1551709"/>
          </a:xfrm>
          <a:prstGeom prst="rect">
            <a:avLst/>
          </a:prstGeom>
        </p:spPr>
      </p:pic>
      <p:pic>
        <p:nvPicPr>
          <p:cNvPr id="8" name="Picture 7">
            <a:extLst>
              <a:ext uri="{FF2B5EF4-FFF2-40B4-BE49-F238E27FC236}">
                <a16:creationId xmlns:a16="http://schemas.microsoft.com/office/drawing/2014/main" id="{DD555AA7-FE83-C8CE-7308-38EF9A3DF2DB}"/>
              </a:ext>
            </a:extLst>
          </p:cNvPr>
          <p:cNvPicPr>
            <a:picLocks noChangeAspect="1"/>
          </p:cNvPicPr>
          <p:nvPr/>
        </p:nvPicPr>
        <p:blipFill>
          <a:blip r:embed="rId4"/>
          <a:stretch>
            <a:fillRect/>
          </a:stretch>
        </p:blipFill>
        <p:spPr>
          <a:xfrm>
            <a:off x="2924174" y="464344"/>
            <a:ext cx="8445595" cy="5336381"/>
          </a:xfrm>
          <a:prstGeom prst="rect">
            <a:avLst/>
          </a:prstGeom>
        </p:spPr>
      </p:pic>
    </p:spTree>
    <p:extLst>
      <p:ext uri="{BB962C8B-B14F-4D97-AF65-F5344CB8AC3E}">
        <p14:creationId xmlns:p14="http://schemas.microsoft.com/office/powerpoint/2010/main" val="455052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8AEB0D8-16FF-258B-E12A-F98A7B6596A7}"/>
              </a:ext>
            </a:extLst>
          </p:cNvPr>
          <p:cNvSpPr/>
          <p:nvPr/>
        </p:nvSpPr>
        <p:spPr>
          <a:xfrm>
            <a:off x="0" y="0"/>
            <a:ext cx="2137171" cy="6858000"/>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yellow sign with blue text&#10;&#10;Description automatically generated">
            <a:extLst>
              <a:ext uri="{FF2B5EF4-FFF2-40B4-BE49-F238E27FC236}">
                <a16:creationId xmlns:a16="http://schemas.microsoft.com/office/drawing/2014/main" id="{6CD7427C-9740-6A93-AD96-EFF1FF16DA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185" y="237769"/>
            <a:ext cx="1828800" cy="1478123"/>
          </a:xfrm>
          <a:prstGeom prst="rect">
            <a:avLst/>
          </a:prstGeom>
        </p:spPr>
      </p:pic>
      <p:pic>
        <p:nvPicPr>
          <p:cNvPr id="6" name="Picture 5">
            <a:extLst>
              <a:ext uri="{FF2B5EF4-FFF2-40B4-BE49-F238E27FC236}">
                <a16:creationId xmlns:a16="http://schemas.microsoft.com/office/drawing/2014/main" id="{71B03B5B-FD5B-7D58-3B77-B3688AA141F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300000"/>
                    </a14:imgEffect>
                  </a14:imgLayer>
                </a14:imgProps>
              </a:ext>
              <a:ext uri="{28A0092B-C50C-407E-A947-70E740481C1C}">
                <a14:useLocalDpi xmlns:a14="http://schemas.microsoft.com/office/drawing/2010/main" val="0"/>
              </a:ext>
            </a:extLst>
          </a:blip>
          <a:srcRect/>
          <a:stretch/>
        </p:blipFill>
        <p:spPr>
          <a:xfrm>
            <a:off x="3236128" y="97436"/>
            <a:ext cx="8260129" cy="6391275"/>
          </a:xfrm>
          <a:prstGeom prst="rect">
            <a:avLst/>
          </a:prstGeom>
        </p:spPr>
      </p:pic>
    </p:spTree>
    <p:extLst>
      <p:ext uri="{BB962C8B-B14F-4D97-AF65-F5344CB8AC3E}">
        <p14:creationId xmlns:p14="http://schemas.microsoft.com/office/powerpoint/2010/main" val="3720715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1371B0-3F00-7798-B950-7C5019D7FB7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5E2BE68-5B98-5D47-7F69-DE311EA370EB}"/>
              </a:ext>
            </a:extLst>
          </p:cNvPr>
          <p:cNvSpPr/>
          <p:nvPr/>
        </p:nvSpPr>
        <p:spPr>
          <a:xfrm>
            <a:off x="0" y="0"/>
            <a:ext cx="2137171" cy="6858000"/>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yellow sign with blue text&#10;&#10;AI-generated content may be incorrect.">
            <a:extLst>
              <a:ext uri="{FF2B5EF4-FFF2-40B4-BE49-F238E27FC236}">
                <a16:creationId xmlns:a16="http://schemas.microsoft.com/office/drawing/2014/main" id="{44AD6C8A-774E-07EC-4526-67445F0B2A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08" y="242590"/>
            <a:ext cx="2288793" cy="1371613"/>
          </a:xfrm>
          <a:prstGeom prst="rect">
            <a:avLst/>
          </a:prstGeom>
        </p:spPr>
      </p:pic>
      <p:grpSp>
        <p:nvGrpSpPr>
          <p:cNvPr id="5" name="Group 4">
            <a:extLst>
              <a:ext uri="{FF2B5EF4-FFF2-40B4-BE49-F238E27FC236}">
                <a16:creationId xmlns:a16="http://schemas.microsoft.com/office/drawing/2014/main" id="{BDB0AAC0-91C3-98BB-4271-ECAD5C9AB4FB}"/>
              </a:ext>
            </a:extLst>
          </p:cNvPr>
          <p:cNvGrpSpPr/>
          <p:nvPr/>
        </p:nvGrpSpPr>
        <p:grpSpPr>
          <a:xfrm>
            <a:off x="3895994" y="475855"/>
            <a:ext cx="6160034" cy="601555"/>
            <a:chOff x="-485774" y="-194054"/>
            <a:chExt cx="6160034" cy="609196"/>
          </a:xfrm>
        </p:grpSpPr>
        <p:sp>
          <p:nvSpPr>
            <p:cNvPr id="7" name="Rectangle: Rounded Corners 6">
              <a:extLst>
                <a:ext uri="{FF2B5EF4-FFF2-40B4-BE49-F238E27FC236}">
                  <a16:creationId xmlns:a16="http://schemas.microsoft.com/office/drawing/2014/main" id="{073CA528-119E-3863-52E3-AA28B54AED6B}"/>
                </a:ext>
              </a:extLst>
            </p:cNvPr>
            <p:cNvSpPr/>
            <p:nvPr/>
          </p:nvSpPr>
          <p:spPr>
            <a:xfrm>
              <a:off x="-485774" y="-194054"/>
              <a:ext cx="6160034" cy="609196"/>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418C5E6-AC68-26B0-2738-3BFE4BB29A5F}"/>
                </a:ext>
              </a:extLst>
            </p:cNvPr>
            <p:cNvSpPr txBox="1"/>
            <p:nvPr/>
          </p:nvSpPr>
          <p:spPr>
            <a:xfrm>
              <a:off x="467825" y="-103911"/>
              <a:ext cx="4264044" cy="483114"/>
            </a:xfrm>
            <a:prstGeom prst="rect">
              <a:avLst/>
            </a:prstGeom>
            <a:noFill/>
          </p:spPr>
          <p:txBody>
            <a:bodyPr wrap="square" rtlCol="0">
              <a:spAutoFit/>
            </a:bodyPr>
            <a:lstStyle/>
            <a:p>
              <a:r>
                <a:rPr lang="en-US" sz="2500" b="1" dirty="0">
                  <a:solidFill>
                    <a:schemeClr val="bg1"/>
                  </a:solidFill>
                  <a:latin typeface="Roboto" pitchFamily="2" charset="0"/>
                  <a:ea typeface="Roboto" pitchFamily="2" charset="0"/>
                </a:rPr>
                <a:t>AUTHENTICATION MODES</a:t>
              </a:r>
            </a:p>
          </p:txBody>
        </p:sp>
      </p:grpSp>
      <p:grpSp>
        <p:nvGrpSpPr>
          <p:cNvPr id="10" name="Group 9">
            <a:extLst>
              <a:ext uri="{FF2B5EF4-FFF2-40B4-BE49-F238E27FC236}">
                <a16:creationId xmlns:a16="http://schemas.microsoft.com/office/drawing/2014/main" id="{4D44C205-043F-C2D5-4951-874B4C587298}"/>
              </a:ext>
            </a:extLst>
          </p:cNvPr>
          <p:cNvGrpSpPr/>
          <p:nvPr/>
        </p:nvGrpSpPr>
        <p:grpSpPr>
          <a:xfrm>
            <a:off x="3062638" y="1795193"/>
            <a:ext cx="2520000" cy="3089050"/>
            <a:chOff x="1072959" y="1788060"/>
            <a:chExt cx="2520000" cy="3089050"/>
          </a:xfrm>
        </p:grpSpPr>
        <p:grpSp>
          <p:nvGrpSpPr>
            <p:cNvPr id="11" name="Group 10">
              <a:extLst>
                <a:ext uri="{FF2B5EF4-FFF2-40B4-BE49-F238E27FC236}">
                  <a16:creationId xmlns:a16="http://schemas.microsoft.com/office/drawing/2014/main" id="{C253B7A3-225A-8FAA-5028-E1771AD83B14}"/>
                </a:ext>
              </a:extLst>
            </p:cNvPr>
            <p:cNvGrpSpPr/>
            <p:nvPr/>
          </p:nvGrpSpPr>
          <p:grpSpPr>
            <a:xfrm>
              <a:off x="1072959" y="2357110"/>
              <a:ext cx="2520000" cy="2520000"/>
              <a:chOff x="1549209" y="5030073"/>
              <a:chExt cx="2520000" cy="2520000"/>
            </a:xfrm>
          </p:grpSpPr>
          <p:sp>
            <p:nvSpPr>
              <p:cNvPr id="13" name="Rectangle: Rounded Corners 12">
                <a:extLst>
                  <a:ext uri="{FF2B5EF4-FFF2-40B4-BE49-F238E27FC236}">
                    <a16:creationId xmlns:a16="http://schemas.microsoft.com/office/drawing/2014/main" id="{7AC32723-5F3E-B76A-2588-77FC63407603}"/>
                  </a:ext>
                </a:extLst>
              </p:cNvPr>
              <p:cNvSpPr/>
              <p:nvPr/>
            </p:nvSpPr>
            <p:spPr>
              <a:xfrm>
                <a:off x="1549209" y="5030073"/>
                <a:ext cx="2520000" cy="2520000"/>
              </a:xfrm>
              <a:prstGeom prst="roundRect">
                <a:avLst/>
              </a:prstGeom>
              <a:solidFill>
                <a:schemeClr val="accent5">
                  <a:lumMod val="20000"/>
                  <a:lumOff val="8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TextBox 13">
                <a:extLst>
                  <a:ext uri="{FF2B5EF4-FFF2-40B4-BE49-F238E27FC236}">
                    <a16:creationId xmlns:a16="http://schemas.microsoft.com/office/drawing/2014/main" id="{438D1299-A2B4-488D-F953-3B69C07BEC6E}"/>
                  </a:ext>
                </a:extLst>
              </p:cNvPr>
              <p:cNvSpPr txBox="1"/>
              <p:nvPr/>
            </p:nvSpPr>
            <p:spPr>
              <a:xfrm>
                <a:off x="1743476" y="5554533"/>
                <a:ext cx="2131467" cy="338554"/>
              </a:xfrm>
              <a:prstGeom prst="rect">
                <a:avLst/>
              </a:prstGeom>
              <a:noFill/>
            </p:spPr>
            <p:txBody>
              <a:bodyPr wrap="square" rtlCol="0">
                <a:spAutoFit/>
              </a:bodyPr>
              <a:lstStyle/>
              <a:p>
                <a:pPr algn="ctr"/>
                <a:r>
                  <a:rPr lang="en-US" sz="1600" b="1" dirty="0">
                    <a:solidFill>
                      <a:schemeClr val="accent5">
                        <a:lumMod val="50000"/>
                      </a:schemeClr>
                    </a:solidFill>
                    <a:latin typeface="Montserrat" panose="00000500000000000000" pitchFamily="50" charset="0"/>
                  </a:rPr>
                  <a:t>PIN CODE</a:t>
                </a:r>
              </a:p>
            </p:txBody>
          </p:sp>
          <p:sp>
            <p:nvSpPr>
              <p:cNvPr id="15" name="TextBox 14">
                <a:extLst>
                  <a:ext uri="{FF2B5EF4-FFF2-40B4-BE49-F238E27FC236}">
                    <a16:creationId xmlns:a16="http://schemas.microsoft.com/office/drawing/2014/main" id="{47AD8555-9E67-B366-4D8D-D08D08EB8B56}"/>
                  </a:ext>
                </a:extLst>
              </p:cNvPr>
              <p:cNvSpPr txBox="1"/>
              <p:nvPr/>
            </p:nvSpPr>
            <p:spPr>
              <a:xfrm>
                <a:off x="1649207" y="6018153"/>
                <a:ext cx="2320004" cy="738664"/>
              </a:xfrm>
              <a:prstGeom prst="rect">
                <a:avLst/>
              </a:prstGeom>
              <a:noFill/>
            </p:spPr>
            <p:txBody>
              <a:bodyPr wrap="square" rtlCol="0">
                <a:spAutoFit/>
              </a:bodyPr>
              <a:lstStyle/>
              <a:p>
                <a:pPr algn="ctr"/>
                <a:r>
                  <a:rPr lang="en-US" sz="1400" dirty="0">
                    <a:solidFill>
                      <a:schemeClr val="accent5">
                        <a:lumMod val="50000"/>
                      </a:schemeClr>
                    </a:solidFill>
                    <a:latin typeface="Montserrat" panose="00000500000000000000" pitchFamily="50" charset="0"/>
                  </a:rPr>
                  <a:t>Set during the issuance of digital certificates and private keys</a:t>
                </a:r>
              </a:p>
            </p:txBody>
          </p:sp>
        </p:grpSp>
        <p:pic>
          <p:nvPicPr>
            <p:cNvPr id="12" name="Graphic 11" descr="Badge Tick with solid fill">
              <a:extLst>
                <a:ext uri="{FF2B5EF4-FFF2-40B4-BE49-F238E27FC236}">
                  <a16:creationId xmlns:a16="http://schemas.microsoft.com/office/drawing/2014/main" id="{DD76F4C7-2897-51E5-C9FE-4ED727B6FA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5759" y="1788060"/>
              <a:ext cx="914400" cy="914400"/>
            </a:xfrm>
            <a:prstGeom prst="rect">
              <a:avLst/>
            </a:prstGeom>
          </p:spPr>
        </p:pic>
      </p:grpSp>
      <p:grpSp>
        <p:nvGrpSpPr>
          <p:cNvPr id="16" name="Group 15">
            <a:extLst>
              <a:ext uri="{FF2B5EF4-FFF2-40B4-BE49-F238E27FC236}">
                <a16:creationId xmlns:a16="http://schemas.microsoft.com/office/drawing/2014/main" id="{2AB6B375-0C7B-0805-C4CB-2D06CC2AC22C}"/>
              </a:ext>
            </a:extLst>
          </p:cNvPr>
          <p:cNvGrpSpPr/>
          <p:nvPr/>
        </p:nvGrpSpPr>
        <p:grpSpPr>
          <a:xfrm>
            <a:off x="5862185" y="1795193"/>
            <a:ext cx="2520000" cy="3089050"/>
            <a:chOff x="1072959" y="1788060"/>
            <a:chExt cx="2520000" cy="3089050"/>
          </a:xfrm>
        </p:grpSpPr>
        <p:grpSp>
          <p:nvGrpSpPr>
            <p:cNvPr id="17" name="Group 16">
              <a:extLst>
                <a:ext uri="{FF2B5EF4-FFF2-40B4-BE49-F238E27FC236}">
                  <a16:creationId xmlns:a16="http://schemas.microsoft.com/office/drawing/2014/main" id="{58A15B73-0A45-3229-4449-7EAC369EAFAF}"/>
                </a:ext>
              </a:extLst>
            </p:cNvPr>
            <p:cNvGrpSpPr/>
            <p:nvPr/>
          </p:nvGrpSpPr>
          <p:grpSpPr>
            <a:xfrm>
              <a:off x="1072959" y="2357110"/>
              <a:ext cx="2520000" cy="2520000"/>
              <a:chOff x="1549209" y="5030073"/>
              <a:chExt cx="2520000" cy="2520000"/>
            </a:xfrm>
          </p:grpSpPr>
          <p:sp>
            <p:nvSpPr>
              <p:cNvPr id="19" name="Rectangle: Rounded Corners 18">
                <a:extLst>
                  <a:ext uri="{FF2B5EF4-FFF2-40B4-BE49-F238E27FC236}">
                    <a16:creationId xmlns:a16="http://schemas.microsoft.com/office/drawing/2014/main" id="{509FC4A8-B61C-A3AB-84DB-02E25717DB08}"/>
                  </a:ext>
                </a:extLst>
              </p:cNvPr>
              <p:cNvSpPr/>
              <p:nvPr/>
            </p:nvSpPr>
            <p:spPr>
              <a:xfrm>
                <a:off x="1549209" y="5030073"/>
                <a:ext cx="2520000" cy="2520000"/>
              </a:xfrm>
              <a:prstGeom prst="roundRect">
                <a:avLst/>
              </a:prstGeom>
              <a:solidFill>
                <a:schemeClr val="accent5">
                  <a:lumMod val="20000"/>
                  <a:lumOff val="8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 name="TextBox 19">
                <a:extLst>
                  <a:ext uri="{FF2B5EF4-FFF2-40B4-BE49-F238E27FC236}">
                    <a16:creationId xmlns:a16="http://schemas.microsoft.com/office/drawing/2014/main" id="{F46465B2-B527-E6AC-2A83-D8AD0C31CB2A}"/>
                  </a:ext>
                </a:extLst>
              </p:cNvPr>
              <p:cNvSpPr txBox="1"/>
              <p:nvPr/>
            </p:nvSpPr>
            <p:spPr>
              <a:xfrm>
                <a:off x="1743476" y="5554533"/>
                <a:ext cx="2131467" cy="338554"/>
              </a:xfrm>
              <a:prstGeom prst="rect">
                <a:avLst/>
              </a:prstGeom>
              <a:noFill/>
            </p:spPr>
            <p:txBody>
              <a:bodyPr wrap="square" rtlCol="0">
                <a:spAutoFit/>
              </a:bodyPr>
              <a:lstStyle/>
              <a:p>
                <a:pPr algn="ctr"/>
                <a:r>
                  <a:rPr lang="en-US" sz="1600" b="1" dirty="0">
                    <a:solidFill>
                      <a:schemeClr val="accent5">
                        <a:lumMod val="50000"/>
                      </a:schemeClr>
                    </a:solidFill>
                    <a:latin typeface="Montserrat" panose="00000500000000000000" pitchFamily="50" charset="0"/>
                  </a:rPr>
                  <a:t>OTP CODE</a:t>
                </a:r>
              </a:p>
            </p:txBody>
          </p:sp>
          <p:sp>
            <p:nvSpPr>
              <p:cNvPr id="21" name="TextBox 20">
                <a:extLst>
                  <a:ext uri="{FF2B5EF4-FFF2-40B4-BE49-F238E27FC236}">
                    <a16:creationId xmlns:a16="http://schemas.microsoft.com/office/drawing/2014/main" id="{13E0D7ED-7E42-AEE4-611B-C71654349617}"/>
                  </a:ext>
                </a:extLst>
              </p:cNvPr>
              <p:cNvSpPr txBox="1"/>
              <p:nvPr/>
            </p:nvSpPr>
            <p:spPr>
              <a:xfrm>
                <a:off x="1649207" y="6018153"/>
                <a:ext cx="2320004" cy="954107"/>
              </a:xfrm>
              <a:prstGeom prst="rect">
                <a:avLst/>
              </a:prstGeom>
              <a:noFill/>
            </p:spPr>
            <p:txBody>
              <a:bodyPr wrap="square" rtlCol="0">
                <a:spAutoFit/>
              </a:bodyPr>
              <a:lstStyle/>
              <a:p>
                <a:pPr algn="ctr"/>
                <a:r>
                  <a:rPr lang="en-US" sz="1400" dirty="0">
                    <a:solidFill>
                      <a:schemeClr val="accent5">
                        <a:lumMod val="50000"/>
                      </a:schemeClr>
                    </a:solidFill>
                    <a:latin typeface="Montserrat" panose="00000500000000000000" pitchFamily="50" charset="0"/>
                  </a:rPr>
                  <a:t>Sent to the user's mobile device or email and valid for &lt; 01 minute only</a:t>
                </a:r>
              </a:p>
            </p:txBody>
          </p:sp>
        </p:grpSp>
        <p:pic>
          <p:nvPicPr>
            <p:cNvPr id="18" name="Graphic 17" descr="Badge Tick with solid fill">
              <a:extLst>
                <a:ext uri="{FF2B5EF4-FFF2-40B4-BE49-F238E27FC236}">
                  <a16:creationId xmlns:a16="http://schemas.microsoft.com/office/drawing/2014/main" id="{89A5E021-B3F4-73F6-C36A-4F97052FA89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5759" y="1788060"/>
              <a:ext cx="914400" cy="914400"/>
            </a:xfrm>
            <a:prstGeom prst="rect">
              <a:avLst/>
            </a:prstGeom>
          </p:spPr>
        </p:pic>
      </p:grpSp>
      <p:grpSp>
        <p:nvGrpSpPr>
          <p:cNvPr id="22" name="Group 21">
            <a:extLst>
              <a:ext uri="{FF2B5EF4-FFF2-40B4-BE49-F238E27FC236}">
                <a16:creationId xmlns:a16="http://schemas.microsoft.com/office/drawing/2014/main" id="{220664BF-53BA-D049-4BFE-A0F804A01AB9}"/>
              </a:ext>
            </a:extLst>
          </p:cNvPr>
          <p:cNvGrpSpPr/>
          <p:nvPr/>
        </p:nvGrpSpPr>
        <p:grpSpPr>
          <a:xfrm>
            <a:off x="8661732" y="1795193"/>
            <a:ext cx="2520000" cy="3089050"/>
            <a:chOff x="1072959" y="1788060"/>
            <a:chExt cx="2520000" cy="3089050"/>
          </a:xfrm>
        </p:grpSpPr>
        <p:grpSp>
          <p:nvGrpSpPr>
            <p:cNvPr id="23" name="Group 22">
              <a:extLst>
                <a:ext uri="{FF2B5EF4-FFF2-40B4-BE49-F238E27FC236}">
                  <a16:creationId xmlns:a16="http://schemas.microsoft.com/office/drawing/2014/main" id="{A68E0575-E714-7B63-AC8A-43657FA50E2C}"/>
                </a:ext>
              </a:extLst>
            </p:cNvPr>
            <p:cNvGrpSpPr/>
            <p:nvPr/>
          </p:nvGrpSpPr>
          <p:grpSpPr>
            <a:xfrm>
              <a:off x="1072959" y="2357110"/>
              <a:ext cx="2520000" cy="2520000"/>
              <a:chOff x="1549209" y="5030073"/>
              <a:chExt cx="2520000" cy="2520000"/>
            </a:xfrm>
          </p:grpSpPr>
          <p:sp>
            <p:nvSpPr>
              <p:cNvPr id="25" name="Rectangle: Rounded Corners 24">
                <a:extLst>
                  <a:ext uri="{FF2B5EF4-FFF2-40B4-BE49-F238E27FC236}">
                    <a16:creationId xmlns:a16="http://schemas.microsoft.com/office/drawing/2014/main" id="{DB4CEB0E-6849-5062-DB64-33DBEA0F67C2}"/>
                  </a:ext>
                </a:extLst>
              </p:cNvPr>
              <p:cNvSpPr/>
              <p:nvPr/>
            </p:nvSpPr>
            <p:spPr>
              <a:xfrm>
                <a:off x="1549209" y="5030073"/>
                <a:ext cx="2520000" cy="2520000"/>
              </a:xfrm>
              <a:prstGeom prst="roundRect">
                <a:avLst/>
              </a:prstGeom>
              <a:solidFill>
                <a:schemeClr val="accent5">
                  <a:lumMod val="20000"/>
                  <a:lumOff val="8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TextBox 25">
                <a:extLst>
                  <a:ext uri="{FF2B5EF4-FFF2-40B4-BE49-F238E27FC236}">
                    <a16:creationId xmlns:a16="http://schemas.microsoft.com/office/drawing/2014/main" id="{8CA97C1D-A51E-359A-E470-4969A3876B37}"/>
                  </a:ext>
                </a:extLst>
              </p:cNvPr>
              <p:cNvSpPr txBox="1"/>
              <p:nvPr/>
            </p:nvSpPr>
            <p:spPr>
              <a:xfrm>
                <a:off x="1743476" y="5545109"/>
                <a:ext cx="2131467" cy="338554"/>
              </a:xfrm>
              <a:prstGeom prst="rect">
                <a:avLst/>
              </a:prstGeom>
              <a:noFill/>
            </p:spPr>
            <p:txBody>
              <a:bodyPr wrap="square" rtlCol="0">
                <a:spAutoFit/>
              </a:bodyPr>
              <a:lstStyle/>
              <a:p>
                <a:pPr algn="ctr"/>
                <a:r>
                  <a:rPr lang="en-US" sz="1600" b="1" dirty="0">
                    <a:solidFill>
                      <a:schemeClr val="accent5">
                        <a:lumMod val="50000"/>
                      </a:schemeClr>
                    </a:solidFill>
                    <a:latin typeface="Montserrat" panose="00000500000000000000" pitchFamily="50" charset="0"/>
                  </a:rPr>
                  <a:t>BIOMETRIC</a:t>
                </a:r>
              </a:p>
            </p:txBody>
          </p:sp>
          <p:sp>
            <p:nvSpPr>
              <p:cNvPr id="27" name="TextBox 26">
                <a:extLst>
                  <a:ext uri="{FF2B5EF4-FFF2-40B4-BE49-F238E27FC236}">
                    <a16:creationId xmlns:a16="http://schemas.microsoft.com/office/drawing/2014/main" id="{84DBC3B7-7228-3352-1617-71DA6175F432}"/>
                  </a:ext>
                </a:extLst>
              </p:cNvPr>
              <p:cNvSpPr txBox="1"/>
              <p:nvPr/>
            </p:nvSpPr>
            <p:spPr>
              <a:xfrm>
                <a:off x="1649207" y="6008729"/>
                <a:ext cx="2320004" cy="1169551"/>
              </a:xfrm>
              <a:prstGeom prst="rect">
                <a:avLst/>
              </a:prstGeom>
              <a:noFill/>
            </p:spPr>
            <p:txBody>
              <a:bodyPr wrap="square" rtlCol="0">
                <a:spAutoFit/>
              </a:bodyPr>
              <a:lstStyle/>
              <a:p>
                <a:pPr algn="ctr"/>
                <a:r>
                  <a:rPr lang="en-US" sz="1400" dirty="0">
                    <a:solidFill>
                      <a:schemeClr val="accent5">
                        <a:lumMod val="50000"/>
                      </a:schemeClr>
                    </a:solidFill>
                    <a:latin typeface="Montserrat" panose="00000500000000000000" pitchFamily="50" charset="0"/>
                  </a:rPr>
                  <a:t>Use biometric features like fingerprints, facial recognition, or iris scans for authentication</a:t>
                </a:r>
              </a:p>
            </p:txBody>
          </p:sp>
        </p:grpSp>
        <p:pic>
          <p:nvPicPr>
            <p:cNvPr id="24" name="Graphic 23" descr="Badge Tick with solid fill">
              <a:extLst>
                <a:ext uri="{FF2B5EF4-FFF2-40B4-BE49-F238E27FC236}">
                  <a16:creationId xmlns:a16="http://schemas.microsoft.com/office/drawing/2014/main" id="{75D4F383-C2F9-A0CD-71DA-0F2275BF321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5759" y="1788060"/>
              <a:ext cx="914400" cy="914400"/>
            </a:xfrm>
            <a:prstGeom prst="rect">
              <a:avLst/>
            </a:prstGeom>
          </p:spPr>
        </p:pic>
      </p:grpSp>
    </p:spTree>
    <p:extLst>
      <p:ext uri="{BB962C8B-B14F-4D97-AF65-F5344CB8AC3E}">
        <p14:creationId xmlns:p14="http://schemas.microsoft.com/office/powerpoint/2010/main" val="1517000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16"/>
                                        </p:tgtEl>
                                      </p:cBhvr>
                                    </p:animEffect>
                                    <p:animScale>
                                      <p:cBhvr>
                                        <p:cTn id="10" dur="250" autoRev="1" fill="hold"/>
                                        <p:tgtEl>
                                          <p:spTgt spid="16"/>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22"/>
                                        </p:tgtEl>
                                      </p:cBhvr>
                                    </p:animEffect>
                                    <p:animScale>
                                      <p:cBhvr>
                                        <p:cTn id="13" dur="250" autoRev="1" fill="hold"/>
                                        <p:tgtEl>
                                          <p:spTgt spid="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ody of water with mountains in the background&#10;&#10;Description automatically generated">
            <a:extLst>
              <a:ext uri="{FF2B5EF4-FFF2-40B4-BE49-F238E27FC236}">
                <a16:creationId xmlns:a16="http://schemas.microsoft.com/office/drawing/2014/main" id="{9A82854C-1D7F-84A8-32F4-462DFEF34740}"/>
              </a:ext>
            </a:extLst>
          </p:cNvPr>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12188389" cy="6858000"/>
          </a:xfrm>
          <a:prstGeom prst="rect">
            <a:avLst/>
          </a:prstGeom>
        </p:spPr>
      </p:pic>
      <p:grpSp>
        <p:nvGrpSpPr>
          <p:cNvPr id="12" name="Group 11">
            <a:extLst>
              <a:ext uri="{FF2B5EF4-FFF2-40B4-BE49-F238E27FC236}">
                <a16:creationId xmlns:a16="http://schemas.microsoft.com/office/drawing/2014/main" id="{E10381DC-B0D3-ABC6-E810-F585A5E282F2}"/>
              </a:ext>
            </a:extLst>
          </p:cNvPr>
          <p:cNvGrpSpPr/>
          <p:nvPr/>
        </p:nvGrpSpPr>
        <p:grpSpPr>
          <a:xfrm>
            <a:off x="101266" y="106117"/>
            <a:ext cx="2013284" cy="914400"/>
            <a:chOff x="581369" y="2291718"/>
            <a:chExt cx="2013284" cy="914400"/>
          </a:xfrm>
        </p:grpSpPr>
        <p:grpSp>
          <p:nvGrpSpPr>
            <p:cNvPr id="13" name="Group 12">
              <a:extLst>
                <a:ext uri="{FF2B5EF4-FFF2-40B4-BE49-F238E27FC236}">
                  <a16:creationId xmlns:a16="http://schemas.microsoft.com/office/drawing/2014/main" id="{0F80B90A-D5F5-AA7C-841D-2E5790AE1445}"/>
                </a:ext>
              </a:extLst>
            </p:cNvPr>
            <p:cNvGrpSpPr/>
            <p:nvPr/>
          </p:nvGrpSpPr>
          <p:grpSpPr>
            <a:xfrm>
              <a:off x="1072961" y="2357112"/>
              <a:ext cx="1521692" cy="799444"/>
              <a:chOff x="1549211" y="5030075"/>
              <a:chExt cx="1521692" cy="799444"/>
            </a:xfrm>
          </p:grpSpPr>
          <p:sp>
            <p:nvSpPr>
              <p:cNvPr id="15" name="Rectangle: Rounded Corners 14">
                <a:extLst>
                  <a:ext uri="{FF2B5EF4-FFF2-40B4-BE49-F238E27FC236}">
                    <a16:creationId xmlns:a16="http://schemas.microsoft.com/office/drawing/2014/main" id="{92200606-CBD1-BE41-D628-FD98C7EE5055}"/>
                  </a:ext>
                </a:extLst>
              </p:cNvPr>
              <p:cNvSpPr/>
              <p:nvPr/>
            </p:nvSpPr>
            <p:spPr>
              <a:xfrm>
                <a:off x="1549211" y="5030075"/>
                <a:ext cx="1521692" cy="799444"/>
              </a:xfrm>
              <a:prstGeom prst="roundRect">
                <a:avLst/>
              </a:prstGeom>
              <a:solidFill>
                <a:schemeClr val="accent5">
                  <a:lumMod val="20000"/>
                  <a:lumOff val="8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TextBox 15">
                <a:extLst>
                  <a:ext uri="{FF2B5EF4-FFF2-40B4-BE49-F238E27FC236}">
                    <a16:creationId xmlns:a16="http://schemas.microsoft.com/office/drawing/2014/main" id="{99AF3DD4-32B7-5962-1944-A64FE9C4C01E}"/>
                  </a:ext>
                </a:extLst>
              </p:cNvPr>
              <p:cNvSpPr txBox="1"/>
              <p:nvPr/>
            </p:nvSpPr>
            <p:spPr>
              <a:xfrm>
                <a:off x="1651454" y="5255091"/>
                <a:ext cx="1414864" cy="338554"/>
              </a:xfrm>
              <a:prstGeom prst="rect">
                <a:avLst/>
              </a:prstGeom>
              <a:noFill/>
            </p:spPr>
            <p:txBody>
              <a:bodyPr wrap="square" rtlCol="0">
                <a:spAutoFit/>
              </a:bodyPr>
              <a:lstStyle/>
              <a:p>
                <a:pPr algn="ctr"/>
                <a:r>
                  <a:rPr lang="en-US" sz="1600" b="1" dirty="0">
                    <a:solidFill>
                      <a:schemeClr val="accent5">
                        <a:lumMod val="50000"/>
                      </a:schemeClr>
                    </a:solidFill>
                    <a:latin typeface="Montserrat" panose="00000500000000000000" pitchFamily="50" charset="0"/>
                  </a:rPr>
                  <a:t>PIN OTP</a:t>
                </a:r>
              </a:p>
            </p:txBody>
          </p:sp>
        </p:grpSp>
        <p:pic>
          <p:nvPicPr>
            <p:cNvPr id="14" name="Graphic 13" descr="Badge Tick with solid fill">
              <a:extLst>
                <a:ext uri="{FF2B5EF4-FFF2-40B4-BE49-F238E27FC236}">
                  <a16:creationId xmlns:a16="http://schemas.microsoft.com/office/drawing/2014/main" id="{6E8C035B-391A-2B86-3F59-8CC4CD7211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1369" y="2291718"/>
              <a:ext cx="914400" cy="914400"/>
            </a:xfrm>
            <a:prstGeom prst="rect">
              <a:avLst/>
            </a:prstGeom>
          </p:spPr>
        </p:pic>
      </p:grpSp>
      <p:pic>
        <p:nvPicPr>
          <p:cNvPr id="17" name="Picture 16" descr="A diagram of a workflow&#10;&#10;Description automatically generated">
            <a:extLst>
              <a:ext uri="{FF2B5EF4-FFF2-40B4-BE49-F238E27FC236}">
                <a16:creationId xmlns:a16="http://schemas.microsoft.com/office/drawing/2014/main" id="{0679E1DB-381B-FC01-0AE8-8252DF95E172}"/>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tretch>
            <a:fillRect/>
          </a:stretch>
        </p:blipFill>
        <p:spPr>
          <a:xfrm>
            <a:off x="2606142" y="0"/>
            <a:ext cx="7493841" cy="6858000"/>
          </a:xfrm>
          <a:prstGeom prst="rect">
            <a:avLst/>
          </a:prstGeom>
        </p:spPr>
      </p:pic>
    </p:spTree>
    <p:extLst>
      <p:ext uri="{BB962C8B-B14F-4D97-AF65-F5344CB8AC3E}">
        <p14:creationId xmlns:p14="http://schemas.microsoft.com/office/powerpoint/2010/main" val="1860815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dy of water with mountains in the background&#10;&#10;Description automatically generated">
            <a:extLst>
              <a:ext uri="{FF2B5EF4-FFF2-40B4-BE49-F238E27FC236}">
                <a16:creationId xmlns:a16="http://schemas.microsoft.com/office/drawing/2014/main" id="{2B70FFDA-CEAE-0A1B-8328-3DD6E9C02272}"/>
              </a:ext>
            </a:extLst>
          </p:cNvPr>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12188389" cy="6858000"/>
          </a:xfrm>
          <a:prstGeom prst="rect">
            <a:avLst/>
          </a:prstGeom>
        </p:spPr>
      </p:pic>
      <p:grpSp>
        <p:nvGrpSpPr>
          <p:cNvPr id="5" name="Group 4">
            <a:extLst>
              <a:ext uri="{FF2B5EF4-FFF2-40B4-BE49-F238E27FC236}">
                <a16:creationId xmlns:a16="http://schemas.microsoft.com/office/drawing/2014/main" id="{22A4EC14-3B0A-D28D-1261-C9FC281AAD42}"/>
              </a:ext>
            </a:extLst>
          </p:cNvPr>
          <p:cNvGrpSpPr/>
          <p:nvPr/>
        </p:nvGrpSpPr>
        <p:grpSpPr>
          <a:xfrm>
            <a:off x="101266" y="106117"/>
            <a:ext cx="2278040" cy="914400"/>
            <a:chOff x="581369" y="2291718"/>
            <a:chExt cx="2278040" cy="914400"/>
          </a:xfrm>
        </p:grpSpPr>
        <p:grpSp>
          <p:nvGrpSpPr>
            <p:cNvPr id="6" name="Group 5">
              <a:extLst>
                <a:ext uri="{FF2B5EF4-FFF2-40B4-BE49-F238E27FC236}">
                  <a16:creationId xmlns:a16="http://schemas.microsoft.com/office/drawing/2014/main" id="{4312E20B-A4A2-B400-4820-624B634466E9}"/>
                </a:ext>
              </a:extLst>
            </p:cNvPr>
            <p:cNvGrpSpPr/>
            <p:nvPr/>
          </p:nvGrpSpPr>
          <p:grpSpPr>
            <a:xfrm>
              <a:off x="1072961" y="2357112"/>
              <a:ext cx="1786448" cy="799444"/>
              <a:chOff x="1549211" y="5030075"/>
              <a:chExt cx="1786448" cy="799444"/>
            </a:xfrm>
          </p:grpSpPr>
          <p:sp>
            <p:nvSpPr>
              <p:cNvPr id="8" name="Rectangle: Rounded Corners 7">
                <a:extLst>
                  <a:ext uri="{FF2B5EF4-FFF2-40B4-BE49-F238E27FC236}">
                    <a16:creationId xmlns:a16="http://schemas.microsoft.com/office/drawing/2014/main" id="{731F127B-5C75-7C27-E769-452A0A444710}"/>
                  </a:ext>
                </a:extLst>
              </p:cNvPr>
              <p:cNvSpPr/>
              <p:nvPr/>
            </p:nvSpPr>
            <p:spPr>
              <a:xfrm>
                <a:off x="1549211" y="5030075"/>
                <a:ext cx="1786448" cy="799444"/>
              </a:xfrm>
              <a:prstGeom prst="roundRect">
                <a:avLst/>
              </a:prstGeom>
              <a:solidFill>
                <a:schemeClr val="accent5">
                  <a:lumMod val="20000"/>
                  <a:lumOff val="8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TextBox 8">
                <a:extLst>
                  <a:ext uri="{FF2B5EF4-FFF2-40B4-BE49-F238E27FC236}">
                    <a16:creationId xmlns:a16="http://schemas.microsoft.com/office/drawing/2014/main" id="{BC900C2D-A06C-C8C8-8FD4-4819EA76D19B}"/>
                  </a:ext>
                </a:extLst>
              </p:cNvPr>
              <p:cNvSpPr txBox="1"/>
              <p:nvPr/>
            </p:nvSpPr>
            <p:spPr>
              <a:xfrm>
                <a:off x="1786612" y="5252604"/>
                <a:ext cx="1414864" cy="338554"/>
              </a:xfrm>
              <a:prstGeom prst="rect">
                <a:avLst/>
              </a:prstGeom>
              <a:noFill/>
            </p:spPr>
            <p:txBody>
              <a:bodyPr wrap="square" rtlCol="0">
                <a:spAutoFit/>
              </a:bodyPr>
              <a:lstStyle/>
              <a:p>
                <a:pPr algn="ctr"/>
                <a:r>
                  <a:rPr lang="en-US" sz="1600" b="1" dirty="0">
                    <a:solidFill>
                      <a:schemeClr val="accent5">
                        <a:lumMod val="50000"/>
                      </a:schemeClr>
                    </a:solidFill>
                    <a:latin typeface="Montserrat" panose="00000500000000000000" pitchFamily="50" charset="0"/>
                  </a:rPr>
                  <a:t>OTP CODE</a:t>
                </a:r>
              </a:p>
            </p:txBody>
          </p:sp>
        </p:grpSp>
        <p:pic>
          <p:nvPicPr>
            <p:cNvPr id="7" name="Graphic 6" descr="Badge Tick with solid fill">
              <a:extLst>
                <a:ext uri="{FF2B5EF4-FFF2-40B4-BE49-F238E27FC236}">
                  <a16:creationId xmlns:a16="http://schemas.microsoft.com/office/drawing/2014/main" id="{FCC84A8F-3F30-10F0-8637-52A4801ECE2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1369" y="2291718"/>
              <a:ext cx="914400" cy="914400"/>
            </a:xfrm>
            <a:prstGeom prst="rect">
              <a:avLst/>
            </a:prstGeom>
          </p:spPr>
        </p:pic>
      </p:grpSp>
      <p:pic>
        <p:nvPicPr>
          <p:cNvPr id="10" name="Picture 9" descr="A diagram of a workflow&#10;&#10;Description automatically generated">
            <a:extLst>
              <a:ext uri="{FF2B5EF4-FFF2-40B4-BE49-F238E27FC236}">
                <a16:creationId xmlns:a16="http://schemas.microsoft.com/office/drawing/2014/main" id="{3EAF7A51-083B-9EA3-C1FF-CCCF6A378916}"/>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tretch>
            <a:fillRect/>
          </a:stretch>
        </p:blipFill>
        <p:spPr>
          <a:xfrm>
            <a:off x="2818025" y="0"/>
            <a:ext cx="7437804" cy="6858000"/>
          </a:xfrm>
          <a:prstGeom prst="rect">
            <a:avLst/>
          </a:prstGeom>
        </p:spPr>
      </p:pic>
    </p:spTree>
    <p:extLst>
      <p:ext uri="{BB962C8B-B14F-4D97-AF65-F5344CB8AC3E}">
        <p14:creationId xmlns:p14="http://schemas.microsoft.com/office/powerpoint/2010/main" val="1282129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dy of water with mountains in the background&#10;&#10;Description automatically generated">
            <a:extLst>
              <a:ext uri="{FF2B5EF4-FFF2-40B4-BE49-F238E27FC236}">
                <a16:creationId xmlns:a16="http://schemas.microsoft.com/office/drawing/2014/main" id="{200DBFBD-A659-9662-ABB4-D9CC076D7BC5}"/>
              </a:ext>
            </a:extLst>
          </p:cNvPr>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12188389" cy="6858000"/>
          </a:xfrm>
          <a:prstGeom prst="rect">
            <a:avLst/>
          </a:prstGeom>
        </p:spPr>
      </p:pic>
      <p:grpSp>
        <p:nvGrpSpPr>
          <p:cNvPr id="5" name="Group 4">
            <a:extLst>
              <a:ext uri="{FF2B5EF4-FFF2-40B4-BE49-F238E27FC236}">
                <a16:creationId xmlns:a16="http://schemas.microsoft.com/office/drawing/2014/main" id="{91FB8B07-4858-6BF9-97CB-263471844FCC}"/>
              </a:ext>
            </a:extLst>
          </p:cNvPr>
          <p:cNvGrpSpPr/>
          <p:nvPr/>
        </p:nvGrpSpPr>
        <p:grpSpPr>
          <a:xfrm>
            <a:off x="32037" y="114033"/>
            <a:ext cx="2165911" cy="914400"/>
            <a:chOff x="512140" y="2299634"/>
            <a:chExt cx="2165911" cy="914400"/>
          </a:xfrm>
        </p:grpSpPr>
        <p:grpSp>
          <p:nvGrpSpPr>
            <p:cNvPr id="6" name="Group 5">
              <a:extLst>
                <a:ext uri="{FF2B5EF4-FFF2-40B4-BE49-F238E27FC236}">
                  <a16:creationId xmlns:a16="http://schemas.microsoft.com/office/drawing/2014/main" id="{3C9DE27F-1A03-62A0-CCE6-E1606A20A34E}"/>
                </a:ext>
              </a:extLst>
            </p:cNvPr>
            <p:cNvGrpSpPr/>
            <p:nvPr/>
          </p:nvGrpSpPr>
          <p:grpSpPr>
            <a:xfrm>
              <a:off x="1072961" y="2357112"/>
              <a:ext cx="1605090" cy="799444"/>
              <a:chOff x="1549211" y="5030075"/>
              <a:chExt cx="1605090" cy="799444"/>
            </a:xfrm>
          </p:grpSpPr>
          <p:sp>
            <p:nvSpPr>
              <p:cNvPr id="8" name="Rectangle: Rounded Corners 7">
                <a:extLst>
                  <a:ext uri="{FF2B5EF4-FFF2-40B4-BE49-F238E27FC236}">
                    <a16:creationId xmlns:a16="http://schemas.microsoft.com/office/drawing/2014/main" id="{620E2DCC-8B3B-BBAA-4372-A70DB189E106}"/>
                  </a:ext>
                </a:extLst>
              </p:cNvPr>
              <p:cNvSpPr/>
              <p:nvPr/>
            </p:nvSpPr>
            <p:spPr>
              <a:xfrm>
                <a:off x="1549211" y="5030075"/>
                <a:ext cx="1605090" cy="799444"/>
              </a:xfrm>
              <a:prstGeom prst="roundRect">
                <a:avLst/>
              </a:prstGeom>
              <a:solidFill>
                <a:schemeClr val="accent5">
                  <a:lumMod val="20000"/>
                  <a:lumOff val="8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TextBox 8">
                <a:extLst>
                  <a:ext uri="{FF2B5EF4-FFF2-40B4-BE49-F238E27FC236}">
                    <a16:creationId xmlns:a16="http://schemas.microsoft.com/office/drawing/2014/main" id="{ED1E8E8F-5275-71F9-A896-B79BDF2394DE}"/>
                  </a:ext>
                </a:extLst>
              </p:cNvPr>
              <p:cNvSpPr txBox="1"/>
              <p:nvPr/>
            </p:nvSpPr>
            <p:spPr>
              <a:xfrm>
                <a:off x="1739437" y="5260520"/>
                <a:ext cx="1414864" cy="338554"/>
              </a:xfrm>
              <a:prstGeom prst="rect">
                <a:avLst/>
              </a:prstGeom>
              <a:noFill/>
            </p:spPr>
            <p:txBody>
              <a:bodyPr wrap="square" rtlCol="0">
                <a:spAutoFit/>
              </a:bodyPr>
              <a:lstStyle/>
              <a:p>
                <a:pPr algn="ctr"/>
                <a:r>
                  <a:rPr lang="en-US" sz="1600" b="1" dirty="0">
                    <a:solidFill>
                      <a:schemeClr val="accent5">
                        <a:lumMod val="50000"/>
                      </a:schemeClr>
                    </a:solidFill>
                    <a:latin typeface="Montserrat" panose="00000500000000000000" pitchFamily="50" charset="0"/>
                  </a:rPr>
                  <a:t>BIOMETRIC</a:t>
                </a:r>
              </a:p>
            </p:txBody>
          </p:sp>
        </p:grpSp>
        <p:pic>
          <p:nvPicPr>
            <p:cNvPr id="7" name="Graphic 6" descr="Badge Tick with solid fill">
              <a:extLst>
                <a:ext uri="{FF2B5EF4-FFF2-40B4-BE49-F238E27FC236}">
                  <a16:creationId xmlns:a16="http://schemas.microsoft.com/office/drawing/2014/main" id="{D7C6C492-FBD5-B302-1F79-1DEB732442A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2140" y="2299634"/>
              <a:ext cx="914400" cy="914400"/>
            </a:xfrm>
            <a:prstGeom prst="rect">
              <a:avLst/>
            </a:prstGeom>
          </p:spPr>
        </p:pic>
      </p:grpSp>
      <p:pic>
        <p:nvPicPr>
          <p:cNvPr id="10" name="Picture 9" descr="A diagram of a workflow&#10;&#10;Description automatically generated">
            <a:extLst>
              <a:ext uri="{FF2B5EF4-FFF2-40B4-BE49-F238E27FC236}">
                <a16:creationId xmlns:a16="http://schemas.microsoft.com/office/drawing/2014/main" id="{6B5FCE1B-D6E0-6C17-11A3-0CBCC2013DED}"/>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tretch>
            <a:fillRect/>
          </a:stretch>
        </p:blipFill>
        <p:spPr>
          <a:xfrm>
            <a:off x="2388174" y="0"/>
            <a:ext cx="8357905" cy="6858000"/>
          </a:xfrm>
          <a:prstGeom prst="rect">
            <a:avLst/>
          </a:prstGeom>
        </p:spPr>
      </p:pic>
    </p:spTree>
    <p:extLst>
      <p:ext uri="{BB962C8B-B14F-4D97-AF65-F5344CB8AC3E}">
        <p14:creationId xmlns:p14="http://schemas.microsoft.com/office/powerpoint/2010/main" val="3661417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6000"/>
            <a:lum/>
          </a:blip>
          <a:srcRect/>
          <a:stretch>
            <a:fillRect t="-17000" b="-17000"/>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DA3D845-B521-DF7D-F7A6-8DCDE95BA198}"/>
              </a:ext>
            </a:extLst>
          </p:cNvPr>
          <p:cNvGrpSpPr/>
          <p:nvPr/>
        </p:nvGrpSpPr>
        <p:grpSpPr>
          <a:xfrm>
            <a:off x="1696616" y="1317811"/>
            <a:ext cx="8871856" cy="2610376"/>
            <a:chOff x="-1233197" y="2521460"/>
            <a:chExt cx="8871856" cy="2610376"/>
          </a:xfrm>
        </p:grpSpPr>
        <p:sp>
          <p:nvSpPr>
            <p:cNvPr id="6" name="Rectangle: Rounded Corners 5">
              <a:extLst>
                <a:ext uri="{FF2B5EF4-FFF2-40B4-BE49-F238E27FC236}">
                  <a16:creationId xmlns:a16="http://schemas.microsoft.com/office/drawing/2014/main" id="{1423266B-60AA-322F-B2CB-C1CB632992A0}"/>
                </a:ext>
              </a:extLst>
            </p:cNvPr>
            <p:cNvSpPr/>
            <p:nvPr/>
          </p:nvSpPr>
          <p:spPr>
            <a:xfrm>
              <a:off x="-1233197" y="2641886"/>
              <a:ext cx="8871856" cy="2489950"/>
            </a:xfrm>
            <a:prstGeom prst="roundRect">
              <a:avLst/>
            </a:prstGeom>
            <a:solidFill>
              <a:schemeClr val="bg1">
                <a:alpha val="5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19F4287-7FA5-2E7B-5222-182A0A8C0C2C}"/>
                </a:ext>
              </a:extLst>
            </p:cNvPr>
            <p:cNvSpPr txBox="1"/>
            <p:nvPr/>
          </p:nvSpPr>
          <p:spPr>
            <a:xfrm>
              <a:off x="-1233197" y="2521460"/>
              <a:ext cx="8798767" cy="2185214"/>
            </a:xfrm>
            <a:prstGeom prst="rect">
              <a:avLst/>
            </a:prstGeom>
            <a:noFill/>
          </p:spPr>
          <p:txBody>
            <a:bodyPr wrap="square" rtlCol="0">
              <a:spAutoFit/>
            </a:bodyPr>
            <a:lstStyle/>
            <a:p>
              <a:pPr algn="ctr"/>
              <a:r>
                <a:rPr lang="en-US" sz="1600" dirty="0">
                  <a:solidFill>
                    <a:schemeClr val="bg1"/>
                  </a:solidFill>
                  <a:latin typeface="Roboto" pitchFamily="2" charset="0"/>
                  <a:ea typeface="Roboto" pitchFamily="2" charset="0"/>
                </a:rPr>
                <a:t> </a:t>
              </a:r>
              <a:endParaRPr lang="en-US" sz="4000" b="1" dirty="0">
                <a:solidFill>
                  <a:schemeClr val="accent4"/>
                </a:solidFill>
                <a:latin typeface="Roboto" pitchFamily="2" charset="0"/>
                <a:ea typeface="Roboto" pitchFamily="2" charset="0"/>
              </a:endParaRPr>
            </a:p>
            <a:p>
              <a:pPr algn="ctr"/>
              <a:r>
                <a:rPr lang="en-US" sz="6000" b="1" dirty="0">
                  <a:solidFill>
                    <a:schemeClr val="accent5">
                      <a:lumMod val="50000"/>
                    </a:schemeClr>
                  </a:solidFill>
                  <a:latin typeface="Roboto" pitchFamily="2" charset="0"/>
                  <a:ea typeface="Roboto" pitchFamily="2" charset="0"/>
                </a:rPr>
                <a:t>FEATURE OF </a:t>
              </a:r>
              <a:r>
                <a:rPr lang="en-US" sz="6000" b="1" dirty="0" err="1">
                  <a:solidFill>
                    <a:schemeClr val="accent5">
                      <a:lumMod val="50000"/>
                    </a:schemeClr>
                  </a:solidFill>
                  <a:latin typeface="Roboto" pitchFamily="2" charset="0"/>
                  <a:ea typeface="Roboto" pitchFamily="2" charset="0"/>
                </a:rPr>
                <a:t>GOPAPERLESS</a:t>
              </a:r>
              <a:r>
                <a:rPr lang="en-US" sz="6000" b="1" dirty="0">
                  <a:solidFill>
                    <a:schemeClr val="accent5">
                      <a:lumMod val="50000"/>
                    </a:schemeClr>
                  </a:solidFill>
                  <a:latin typeface="Roboto" pitchFamily="2" charset="0"/>
                  <a:ea typeface="Roboto" pitchFamily="2" charset="0"/>
                </a:rPr>
                <a:t> SYSTEM</a:t>
              </a:r>
              <a:endParaRPr lang="en-US" sz="4000" b="1" dirty="0">
                <a:solidFill>
                  <a:schemeClr val="accent5">
                    <a:lumMod val="50000"/>
                  </a:schemeClr>
                </a:solidFill>
                <a:latin typeface="Roboto" pitchFamily="2" charset="0"/>
                <a:ea typeface="Roboto" pitchFamily="2" charset="0"/>
              </a:endParaRPr>
            </a:p>
          </p:txBody>
        </p:sp>
      </p:grpSp>
    </p:spTree>
    <p:extLst>
      <p:ext uri="{BB962C8B-B14F-4D97-AF65-F5344CB8AC3E}">
        <p14:creationId xmlns:p14="http://schemas.microsoft.com/office/powerpoint/2010/main" val="2341286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t="-9000" b="-9000"/>
          </a:stretch>
        </a:blipFill>
        <a:effectLst/>
      </p:bgPr>
    </p:bg>
    <p:spTree>
      <p:nvGrpSpPr>
        <p:cNvPr id="1" name=""/>
        <p:cNvGrpSpPr/>
        <p:nvPr/>
      </p:nvGrpSpPr>
      <p:grpSpPr>
        <a:xfrm>
          <a:off x="0" y="0"/>
          <a:ext cx="0" cy="0"/>
          <a:chOff x="0" y="0"/>
          <a:chExt cx="0" cy="0"/>
        </a:xfrm>
      </p:grpSpPr>
      <p:grpSp>
        <p:nvGrpSpPr>
          <p:cNvPr id="93" name="Group 92">
            <a:extLst>
              <a:ext uri="{FF2B5EF4-FFF2-40B4-BE49-F238E27FC236}">
                <a16:creationId xmlns:a16="http://schemas.microsoft.com/office/drawing/2014/main" id="{D8526E8F-BC4C-85FD-11CA-B8C9BB113DF5}"/>
              </a:ext>
            </a:extLst>
          </p:cNvPr>
          <p:cNvGrpSpPr/>
          <p:nvPr/>
        </p:nvGrpSpPr>
        <p:grpSpPr>
          <a:xfrm>
            <a:off x="2435971" y="0"/>
            <a:ext cx="7075275" cy="1070381"/>
            <a:chOff x="2435971" y="0"/>
            <a:chExt cx="7075275" cy="1070381"/>
          </a:xfrm>
        </p:grpSpPr>
        <p:sp>
          <p:nvSpPr>
            <p:cNvPr id="8" name="Oval 7">
              <a:extLst>
                <a:ext uri="{FF2B5EF4-FFF2-40B4-BE49-F238E27FC236}">
                  <a16:creationId xmlns:a16="http://schemas.microsoft.com/office/drawing/2014/main" id="{6373BC33-CE7A-8C7D-9485-58989653BF4C}"/>
                </a:ext>
              </a:extLst>
            </p:cNvPr>
            <p:cNvSpPr/>
            <p:nvPr/>
          </p:nvSpPr>
          <p:spPr>
            <a:xfrm>
              <a:off x="8458104" y="0"/>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55EA681-B924-2B03-ECB3-D4F408A0A1F7}"/>
                </a:ext>
              </a:extLst>
            </p:cNvPr>
            <p:cNvSpPr/>
            <p:nvPr/>
          </p:nvSpPr>
          <p:spPr>
            <a:xfrm>
              <a:off x="2435971" y="17239"/>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721E3A2C-5EAC-AED9-BA61-D0878B1322C9}"/>
                </a:ext>
              </a:extLst>
            </p:cNvPr>
            <p:cNvGrpSpPr/>
            <p:nvPr/>
          </p:nvGrpSpPr>
          <p:grpSpPr>
            <a:xfrm>
              <a:off x="2680754" y="134235"/>
              <a:ext cx="6548704" cy="781050"/>
              <a:chOff x="-397669" y="304800"/>
              <a:chExt cx="3241258" cy="781050"/>
            </a:xfrm>
          </p:grpSpPr>
          <p:sp>
            <p:nvSpPr>
              <p:cNvPr id="5" name="Rectangle: Rounded Corners 4">
                <a:extLst>
                  <a:ext uri="{FF2B5EF4-FFF2-40B4-BE49-F238E27FC236}">
                    <a16:creationId xmlns:a16="http://schemas.microsoft.com/office/drawing/2014/main" id="{38A9D1B5-10D7-BC25-8171-1E03C5B4371F}"/>
                  </a:ext>
                </a:extLst>
              </p:cNvPr>
              <p:cNvSpPr/>
              <p:nvPr/>
            </p:nvSpPr>
            <p:spPr>
              <a:xfrm>
                <a:off x="-397669" y="304800"/>
                <a:ext cx="3241258" cy="781050"/>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0646AE8-93F9-703E-8041-5E0AC2C51F00}"/>
                  </a:ext>
                </a:extLst>
              </p:cNvPr>
              <p:cNvSpPr txBox="1"/>
              <p:nvPr/>
            </p:nvSpPr>
            <p:spPr>
              <a:xfrm>
                <a:off x="-129100" y="475848"/>
                <a:ext cx="2843589" cy="477054"/>
              </a:xfrm>
              <a:prstGeom prst="rect">
                <a:avLst/>
              </a:prstGeom>
              <a:noFill/>
            </p:spPr>
            <p:txBody>
              <a:bodyPr wrap="square" rtlCol="0">
                <a:spAutoFit/>
              </a:bodyPr>
              <a:lstStyle/>
              <a:p>
                <a:r>
                  <a:rPr lang="en-US" sz="2500" b="1" dirty="0">
                    <a:solidFill>
                      <a:schemeClr val="bg1"/>
                    </a:solidFill>
                    <a:latin typeface="Roboto" pitchFamily="2" charset="0"/>
                    <a:ea typeface="Roboto" pitchFamily="2" charset="0"/>
                  </a:rPr>
                  <a:t>FEATURE OF </a:t>
                </a:r>
                <a:r>
                  <a:rPr lang="en-US" sz="2500" b="1" dirty="0" err="1">
                    <a:solidFill>
                      <a:schemeClr val="bg1"/>
                    </a:solidFill>
                    <a:latin typeface="Roboto" pitchFamily="2" charset="0"/>
                    <a:ea typeface="Roboto" pitchFamily="2" charset="0"/>
                  </a:rPr>
                  <a:t>GOPAPERLESS</a:t>
                </a:r>
                <a:r>
                  <a:rPr lang="en-US" sz="2500" b="1" dirty="0">
                    <a:solidFill>
                      <a:schemeClr val="bg1"/>
                    </a:solidFill>
                    <a:latin typeface="Roboto" pitchFamily="2" charset="0"/>
                    <a:ea typeface="Roboto" pitchFamily="2" charset="0"/>
                  </a:rPr>
                  <a:t> SYSTEM </a:t>
                </a:r>
              </a:p>
            </p:txBody>
          </p:sp>
        </p:grpSp>
      </p:grpSp>
      <p:grpSp>
        <p:nvGrpSpPr>
          <p:cNvPr id="37" name="Group 36">
            <a:extLst>
              <a:ext uri="{FF2B5EF4-FFF2-40B4-BE49-F238E27FC236}">
                <a16:creationId xmlns:a16="http://schemas.microsoft.com/office/drawing/2014/main" id="{5D0F7174-7CA9-9E24-A2B3-0BA25F3D7634}"/>
              </a:ext>
            </a:extLst>
          </p:cNvPr>
          <p:cNvGrpSpPr/>
          <p:nvPr/>
        </p:nvGrpSpPr>
        <p:grpSpPr>
          <a:xfrm>
            <a:off x="6328183" y="1837501"/>
            <a:ext cx="2278228" cy="2191837"/>
            <a:chOff x="4025908" y="1337575"/>
            <a:chExt cx="2278228" cy="2191837"/>
          </a:xfrm>
        </p:grpSpPr>
        <p:sp>
          <p:nvSpPr>
            <p:cNvPr id="15" name="Rectangle: Rounded Corners 14">
              <a:extLst>
                <a:ext uri="{FF2B5EF4-FFF2-40B4-BE49-F238E27FC236}">
                  <a16:creationId xmlns:a16="http://schemas.microsoft.com/office/drawing/2014/main" id="{D949CDE3-DF9A-F12D-6B7B-3328DD97F68C}"/>
                </a:ext>
              </a:extLst>
            </p:cNvPr>
            <p:cNvSpPr/>
            <p:nvPr/>
          </p:nvSpPr>
          <p:spPr>
            <a:xfrm>
              <a:off x="4025908" y="1760433"/>
              <a:ext cx="2247544" cy="1768979"/>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AF0F55F-0C1D-A832-F48B-9832E523A549}"/>
                </a:ext>
              </a:extLst>
            </p:cNvPr>
            <p:cNvSpPr/>
            <p:nvPr/>
          </p:nvSpPr>
          <p:spPr>
            <a:xfrm>
              <a:off x="4828440" y="1345962"/>
              <a:ext cx="632389" cy="632389"/>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Badge Tick with solid fill">
              <a:extLst>
                <a:ext uri="{FF2B5EF4-FFF2-40B4-BE49-F238E27FC236}">
                  <a16:creationId xmlns:a16="http://schemas.microsoft.com/office/drawing/2014/main" id="{E6A4DD92-629F-4611-E564-B0BEFA6AD0C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28440" y="1337575"/>
              <a:ext cx="632389" cy="632389"/>
            </a:xfrm>
            <a:prstGeom prst="rect">
              <a:avLst/>
            </a:prstGeom>
          </p:spPr>
        </p:pic>
        <p:sp>
          <p:nvSpPr>
            <p:cNvPr id="20" name="TextBox 19">
              <a:extLst>
                <a:ext uri="{FF2B5EF4-FFF2-40B4-BE49-F238E27FC236}">
                  <a16:creationId xmlns:a16="http://schemas.microsoft.com/office/drawing/2014/main" id="{D98C71A4-BA02-E8E6-2165-724A0A7DE035}"/>
                </a:ext>
              </a:extLst>
            </p:cNvPr>
            <p:cNvSpPr txBox="1"/>
            <p:nvPr/>
          </p:nvSpPr>
          <p:spPr>
            <a:xfrm>
              <a:off x="4354698" y="2105894"/>
              <a:ext cx="1590953"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Integrated model</a:t>
              </a:r>
            </a:p>
          </p:txBody>
        </p:sp>
        <p:sp>
          <p:nvSpPr>
            <p:cNvPr id="21" name="TextBox 20">
              <a:extLst>
                <a:ext uri="{FF2B5EF4-FFF2-40B4-BE49-F238E27FC236}">
                  <a16:creationId xmlns:a16="http://schemas.microsoft.com/office/drawing/2014/main" id="{ACEA9347-E4BA-2D3D-76A7-FD9CE11F0DFD}"/>
                </a:ext>
              </a:extLst>
            </p:cNvPr>
            <p:cNvSpPr txBox="1"/>
            <p:nvPr/>
          </p:nvSpPr>
          <p:spPr>
            <a:xfrm>
              <a:off x="4056592" y="2518912"/>
              <a:ext cx="2247544"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Use API or </a:t>
              </a:r>
              <a:r>
                <a:rPr lang="en-US" sz="1200" dirty="0" err="1">
                  <a:solidFill>
                    <a:schemeClr val="bg1"/>
                  </a:solidFill>
                  <a:latin typeface="Roboto" pitchFamily="2" charset="0"/>
                  <a:ea typeface="Roboto" pitchFamily="2" charset="0"/>
                </a:rPr>
                <a:t>iFrame</a:t>
              </a:r>
              <a:r>
                <a:rPr lang="en-US" sz="1200" dirty="0">
                  <a:solidFill>
                    <a:schemeClr val="bg1"/>
                  </a:solidFill>
                  <a:latin typeface="Roboto" pitchFamily="2" charset="0"/>
                  <a:ea typeface="Roboto" pitchFamily="2" charset="0"/>
                </a:rPr>
                <a:t>, speed up integration and easy of maintenance</a:t>
              </a:r>
            </a:p>
          </p:txBody>
        </p:sp>
      </p:grpSp>
      <p:grpSp>
        <p:nvGrpSpPr>
          <p:cNvPr id="39" name="Group 38">
            <a:extLst>
              <a:ext uri="{FF2B5EF4-FFF2-40B4-BE49-F238E27FC236}">
                <a16:creationId xmlns:a16="http://schemas.microsoft.com/office/drawing/2014/main" id="{5AC87D91-D987-B20F-520D-9D66C6931958}"/>
              </a:ext>
            </a:extLst>
          </p:cNvPr>
          <p:cNvGrpSpPr/>
          <p:nvPr/>
        </p:nvGrpSpPr>
        <p:grpSpPr>
          <a:xfrm>
            <a:off x="9054908" y="1845888"/>
            <a:ext cx="2278228" cy="2183450"/>
            <a:chOff x="9393234" y="1345960"/>
            <a:chExt cx="2278228" cy="2183450"/>
          </a:xfrm>
        </p:grpSpPr>
        <p:sp>
          <p:nvSpPr>
            <p:cNvPr id="27" name="Rectangle: Rounded Corners 26">
              <a:extLst>
                <a:ext uri="{FF2B5EF4-FFF2-40B4-BE49-F238E27FC236}">
                  <a16:creationId xmlns:a16="http://schemas.microsoft.com/office/drawing/2014/main" id="{3B4A9138-0ADC-7607-4361-180CA0145067}"/>
                </a:ext>
              </a:extLst>
            </p:cNvPr>
            <p:cNvSpPr/>
            <p:nvPr/>
          </p:nvSpPr>
          <p:spPr>
            <a:xfrm>
              <a:off x="9393234" y="1760431"/>
              <a:ext cx="2247544" cy="1768979"/>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9CEE69F9-201E-4AEF-3BAE-7D99BCC36411}"/>
                </a:ext>
              </a:extLst>
            </p:cNvPr>
            <p:cNvSpPr/>
            <p:nvPr/>
          </p:nvSpPr>
          <p:spPr>
            <a:xfrm>
              <a:off x="10195766" y="1345960"/>
              <a:ext cx="632389" cy="632389"/>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51D9AD42-377B-5FFA-D691-443070F8C3D9}"/>
                </a:ext>
              </a:extLst>
            </p:cNvPr>
            <p:cNvSpPr txBox="1"/>
            <p:nvPr/>
          </p:nvSpPr>
          <p:spPr>
            <a:xfrm>
              <a:off x="9689661" y="2100684"/>
              <a:ext cx="1677598"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Model deployment</a:t>
              </a:r>
            </a:p>
          </p:txBody>
        </p:sp>
        <p:sp>
          <p:nvSpPr>
            <p:cNvPr id="31" name="TextBox 30">
              <a:extLst>
                <a:ext uri="{FF2B5EF4-FFF2-40B4-BE49-F238E27FC236}">
                  <a16:creationId xmlns:a16="http://schemas.microsoft.com/office/drawing/2014/main" id="{51370EB9-99B5-F76A-42B8-3A0C65CDE7D3}"/>
                </a:ext>
              </a:extLst>
            </p:cNvPr>
            <p:cNvSpPr txBox="1"/>
            <p:nvPr/>
          </p:nvSpPr>
          <p:spPr>
            <a:xfrm>
              <a:off x="9423918" y="2516173"/>
              <a:ext cx="2247544"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Can be On – Premise to protect information for end customers</a:t>
              </a:r>
            </a:p>
          </p:txBody>
        </p:sp>
        <p:pic>
          <p:nvPicPr>
            <p:cNvPr id="35" name="Graphic 34" descr="Badge Follow with solid fill">
              <a:extLst>
                <a:ext uri="{FF2B5EF4-FFF2-40B4-BE49-F238E27FC236}">
                  <a16:creationId xmlns:a16="http://schemas.microsoft.com/office/drawing/2014/main" id="{0EFF5DCD-BB2E-A294-5733-D8887BDB5D1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28869" y="1380206"/>
              <a:ext cx="568175" cy="568175"/>
            </a:xfrm>
            <a:prstGeom prst="rect">
              <a:avLst/>
            </a:prstGeom>
          </p:spPr>
        </p:pic>
      </p:grpSp>
      <p:pic>
        <p:nvPicPr>
          <p:cNvPr id="50" name="Picture 49" descr="A blue text on a black background&#10;&#10;Description automatically generated">
            <a:extLst>
              <a:ext uri="{FF2B5EF4-FFF2-40B4-BE49-F238E27FC236}">
                <a16:creationId xmlns:a16="http://schemas.microsoft.com/office/drawing/2014/main" id="{22DF5451-50D7-4FDF-E2A7-3B19991269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35881" y="6339011"/>
            <a:ext cx="1179216" cy="314575"/>
          </a:xfrm>
          <a:prstGeom prst="rect">
            <a:avLst/>
          </a:prstGeom>
        </p:spPr>
      </p:pic>
      <p:pic>
        <p:nvPicPr>
          <p:cNvPr id="52" name="Picture 51" descr="A logo of a company&#10;&#10;Description automatically generated">
            <a:extLst>
              <a:ext uri="{FF2B5EF4-FFF2-40B4-BE49-F238E27FC236}">
                <a16:creationId xmlns:a16="http://schemas.microsoft.com/office/drawing/2014/main" id="{C9992539-0AB6-648E-DC00-FB96B3738F8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15137" y="6336681"/>
            <a:ext cx="779275" cy="316905"/>
          </a:xfrm>
          <a:prstGeom prst="rect">
            <a:avLst/>
          </a:prstGeom>
        </p:spPr>
      </p:pic>
      <p:pic>
        <p:nvPicPr>
          <p:cNvPr id="54" name="Picture 53" descr="A blue logo with a black background&#10;&#10;Description automatically generated">
            <a:extLst>
              <a:ext uri="{FF2B5EF4-FFF2-40B4-BE49-F238E27FC236}">
                <a16:creationId xmlns:a16="http://schemas.microsoft.com/office/drawing/2014/main" id="{02C8031C-4FB6-AA82-1A7D-EC7A08C700D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77636" y="6252261"/>
            <a:ext cx="1174963" cy="401325"/>
          </a:xfrm>
          <a:prstGeom prst="rect">
            <a:avLst/>
          </a:prstGeom>
        </p:spPr>
      </p:pic>
      <p:pic>
        <p:nvPicPr>
          <p:cNvPr id="17" name="Picture 16" descr="A logo on a black background&#10;&#10;Description automatically generated">
            <a:extLst>
              <a:ext uri="{FF2B5EF4-FFF2-40B4-BE49-F238E27FC236}">
                <a16:creationId xmlns:a16="http://schemas.microsoft.com/office/drawing/2014/main" id="{49490FF4-CA34-3B84-CCB1-746C5A98D8D4}"/>
              </a:ext>
            </a:extLst>
          </p:cNvPr>
          <p:cNvPicPr>
            <a:picLocks noChangeAspect="1"/>
          </p:cNvPicPr>
          <p:nvPr/>
        </p:nvPicPr>
        <p:blipFill rotWithShape="1">
          <a:blip r:embed="rId11">
            <a:extLst>
              <a:ext uri="{28A0092B-C50C-407E-A947-70E740481C1C}">
                <a14:useLocalDpi xmlns:a14="http://schemas.microsoft.com/office/drawing/2010/main" val="0"/>
              </a:ext>
            </a:extLst>
          </a:blip>
          <a:srcRect t="36908" b="31995"/>
          <a:stretch/>
        </p:blipFill>
        <p:spPr>
          <a:xfrm>
            <a:off x="1534989" y="6336682"/>
            <a:ext cx="1019085" cy="316904"/>
          </a:xfrm>
          <a:prstGeom prst="rect">
            <a:avLst/>
          </a:prstGeom>
        </p:spPr>
      </p:pic>
      <p:pic>
        <p:nvPicPr>
          <p:cNvPr id="24" name="Picture 23" descr="A blue and black logo&#10;&#10;Description automatically generated">
            <a:extLst>
              <a:ext uri="{FF2B5EF4-FFF2-40B4-BE49-F238E27FC236}">
                <a16:creationId xmlns:a16="http://schemas.microsoft.com/office/drawing/2014/main" id="{CAC4B681-3E24-92AE-CB77-A4DB0493A16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16613" y="6444581"/>
            <a:ext cx="506679" cy="209005"/>
          </a:xfrm>
          <a:prstGeom prst="rect">
            <a:avLst/>
          </a:prstGeom>
        </p:spPr>
      </p:pic>
      <p:pic>
        <p:nvPicPr>
          <p:cNvPr id="32" name="Picture 31" descr="A red and black logo&#10;&#10;Description automatically generated">
            <a:extLst>
              <a:ext uri="{FF2B5EF4-FFF2-40B4-BE49-F238E27FC236}">
                <a16:creationId xmlns:a16="http://schemas.microsoft.com/office/drawing/2014/main" id="{6EBFA184-34F7-DDE3-6DA1-EAF384B9138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185831" y="6397508"/>
            <a:ext cx="564879" cy="256078"/>
          </a:xfrm>
          <a:prstGeom prst="rect">
            <a:avLst/>
          </a:prstGeom>
        </p:spPr>
      </p:pic>
      <p:pic>
        <p:nvPicPr>
          <p:cNvPr id="41" name="Picture 40" descr="Green circles on a black background&#10;&#10;Description automatically generated">
            <a:extLst>
              <a:ext uri="{FF2B5EF4-FFF2-40B4-BE49-F238E27FC236}">
                <a16:creationId xmlns:a16="http://schemas.microsoft.com/office/drawing/2014/main" id="{28352410-C25C-60B0-1F52-6A70D50665D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313249" y="6443551"/>
            <a:ext cx="560093" cy="210035"/>
          </a:xfrm>
          <a:prstGeom prst="rect">
            <a:avLst/>
          </a:prstGeom>
        </p:spPr>
      </p:pic>
      <p:grpSp>
        <p:nvGrpSpPr>
          <p:cNvPr id="43" name="Group 42">
            <a:extLst>
              <a:ext uri="{FF2B5EF4-FFF2-40B4-BE49-F238E27FC236}">
                <a16:creationId xmlns:a16="http://schemas.microsoft.com/office/drawing/2014/main" id="{DA0A6E23-B1BC-BCDF-385F-CCEB8851574A}"/>
              </a:ext>
            </a:extLst>
          </p:cNvPr>
          <p:cNvGrpSpPr/>
          <p:nvPr/>
        </p:nvGrpSpPr>
        <p:grpSpPr>
          <a:xfrm>
            <a:off x="915711" y="1845888"/>
            <a:ext cx="2252592" cy="2183450"/>
            <a:chOff x="970784" y="1345963"/>
            <a:chExt cx="2252592" cy="2183450"/>
          </a:xfrm>
        </p:grpSpPr>
        <p:sp>
          <p:nvSpPr>
            <p:cNvPr id="45" name="Rectangle: Rounded Corners 44">
              <a:extLst>
                <a:ext uri="{FF2B5EF4-FFF2-40B4-BE49-F238E27FC236}">
                  <a16:creationId xmlns:a16="http://schemas.microsoft.com/office/drawing/2014/main" id="{154AB950-00E1-948C-9C04-FB23F98561EF}"/>
                </a:ext>
              </a:extLst>
            </p:cNvPr>
            <p:cNvSpPr/>
            <p:nvPr/>
          </p:nvSpPr>
          <p:spPr>
            <a:xfrm>
              <a:off x="975832" y="1760434"/>
              <a:ext cx="2247544" cy="1768979"/>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7D4B5CC1-C52B-8229-ADE3-8026CE47C5E7}"/>
                </a:ext>
              </a:extLst>
            </p:cNvPr>
            <p:cNvSpPr/>
            <p:nvPr/>
          </p:nvSpPr>
          <p:spPr>
            <a:xfrm>
              <a:off x="1778364" y="1345963"/>
              <a:ext cx="632389" cy="632389"/>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3FAA5A70-A6B9-52F2-AD11-D36AFFCE0608}"/>
                </a:ext>
              </a:extLst>
            </p:cNvPr>
            <p:cNvSpPr txBox="1"/>
            <p:nvPr/>
          </p:nvSpPr>
          <p:spPr>
            <a:xfrm>
              <a:off x="1353430" y="2132240"/>
              <a:ext cx="1590953"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Use cases</a:t>
              </a:r>
            </a:p>
          </p:txBody>
        </p:sp>
        <p:sp>
          <p:nvSpPr>
            <p:cNvPr id="51" name="TextBox 50">
              <a:extLst>
                <a:ext uri="{FF2B5EF4-FFF2-40B4-BE49-F238E27FC236}">
                  <a16:creationId xmlns:a16="http://schemas.microsoft.com/office/drawing/2014/main" id="{78CCBB9A-B45F-FA21-B2E0-8069A25007E2}"/>
                </a:ext>
              </a:extLst>
            </p:cNvPr>
            <p:cNvSpPr txBox="1"/>
            <p:nvPr/>
          </p:nvSpPr>
          <p:spPr>
            <a:xfrm>
              <a:off x="970784" y="2518913"/>
              <a:ext cx="2247544"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Wide customer base: Bank, telecommunications, etc.</a:t>
              </a:r>
            </a:p>
          </p:txBody>
        </p:sp>
        <p:pic>
          <p:nvPicPr>
            <p:cNvPr id="53" name="Graphic 52" descr="Badge New with solid fill">
              <a:extLst>
                <a:ext uri="{FF2B5EF4-FFF2-40B4-BE49-F238E27FC236}">
                  <a16:creationId xmlns:a16="http://schemas.microsoft.com/office/drawing/2014/main" id="{6C804962-28F8-AB26-AB7B-1AB254CA7AB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820993" y="1380206"/>
              <a:ext cx="547129" cy="547129"/>
            </a:xfrm>
            <a:prstGeom prst="rect">
              <a:avLst/>
            </a:prstGeom>
          </p:spPr>
        </p:pic>
      </p:grpSp>
      <p:grpSp>
        <p:nvGrpSpPr>
          <p:cNvPr id="92" name="Group 91">
            <a:extLst>
              <a:ext uri="{FF2B5EF4-FFF2-40B4-BE49-F238E27FC236}">
                <a16:creationId xmlns:a16="http://schemas.microsoft.com/office/drawing/2014/main" id="{46268599-F1A0-5C65-F95B-9A6C8E7E746C}"/>
              </a:ext>
            </a:extLst>
          </p:cNvPr>
          <p:cNvGrpSpPr/>
          <p:nvPr/>
        </p:nvGrpSpPr>
        <p:grpSpPr>
          <a:xfrm>
            <a:off x="3601459" y="1845888"/>
            <a:ext cx="2270556" cy="2183450"/>
            <a:chOff x="3685152" y="3856801"/>
            <a:chExt cx="2270556" cy="2183450"/>
          </a:xfrm>
        </p:grpSpPr>
        <p:sp>
          <p:nvSpPr>
            <p:cNvPr id="9" name="Rectangle: Rounded Corners 8">
              <a:extLst>
                <a:ext uri="{FF2B5EF4-FFF2-40B4-BE49-F238E27FC236}">
                  <a16:creationId xmlns:a16="http://schemas.microsoft.com/office/drawing/2014/main" id="{46F09954-CD90-8FF8-200D-7065749F0ED0}"/>
                </a:ext>
              </a:extLst>
            </p:cNvPr>
            <p:cNvSpPr/>
            <p:nvPr/>
          </p:nvSpPr>
          <p:spPr>
            <a:xfrm>
              <a:off x="3708164" y="4271272"/>
              <a:ext cx="2247544" cy="1768979"/>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59F855A-E6A7-FFF6-7107-EFC3A4BDF4BE}"/>
                </a:ext>
              </a:extLst>
            </p:cNvPr>
            <p:cNvSpPr/>
            <p:nvPr/>
          </p:nvSpPr>
          <p:spPr>
            <a:xfrm>
              <a:off x="4520787" y="3856801"/>
              <a:ext cx="632389" cy="632389"/>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011DF4D-08E0-264D-84D0-DF50CBBF5E27}"/>
                </a:ext>
              </a:extLst>
            </p:cNvPr>
            <p:cNvSpPr txBox="1"/>
            <p:nvPr/>
          </p:nvSpPr>
          <p:spPr>
            <a:xfrm>
              <a:off x="4000814" y="4611526"/>
              <a:ext cx="1590953"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Convenient</a:t>
              </a:r>
            </a:p>
          </p:txBody>
        </p:sp>
        <p:sp>
          <p:nvSpPr>
            <p:cNvPr id="12" name="TextBox 11">
              <a:extLst>
                <a:ext uri="{FF2B5EF4-FFF2-40B4-BE49-F238E27FC236}">
                  <a16:creationId xmlns:a16="http://schemas.microsoft.com/office/drawing/2014/main" id="{59DD4145-EDA1-B2E9-4821-BEE24072047B}"/>
                </a:ext>
              </a:extLst>
            </p:cNvPr>
            <p:cNvSpPr txBox="1"/>
            <p:nvPr/>
          </p:nvSpPr>
          <p:spPr>
            <a:xfrm>
              <a:off x="3685152" y="5029751"/>
              <a:ext cx="2247544"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Connect to many CA providers, types of digital signatures</a:t>
              </a:r>
            </a:p>
          </p:txBody>
        </p:sp>
        <p:pic>
          <p:nvPicPr>
            <p:cNvPr id="91" name="Graphic 90" descr="Bullseye with solid fill">
              <a:extLst>
                <a:ext uri="{FF2B5EF4-FFF2-40B4-BE49-F238E27FC236}">
                  <a16:creationId xmlns:a16="http://schemas.microsoft.com/office/drawing/2014/main" id="{D6B4BB9B-8BEC-F058-4C59-00ED8040EC99}"/>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553133" y="3887879"/>
              <a:ext cx="579730" cy="579730"/>
            </a:xfrm>
            <a:prstGeom prst="rect">
              <a:avLst/>
            </a:prstGeom>
          </p:spPr>
        </p:pic>
      </p:grpSp>
    </p:spTree>
    <p:extLst>
      <p:ext uri="{BB962C8B-B14F-4D97-AF65-F5344CB8AC3E}">
        <p14:creationId xmlns:p14="http://schemas.microsoft.com/office/powerpoint/2010/main" val="3852066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9000" b="-9000"/>
          </a:stretch>
        </a:blipFill>
        <a:effectLst/>
      </p:bgPr>
    </p:bg>
    <p:spTree>
      <p:nvGrpSpPr>
        <p:cNvPr id="1" name=""/>
        <p:cNvGrpSpPr/>
        <p:nvPr/>
      </p:nvGrpSpPr>
      <p:grpSpPr>
        <a:xfrm>
          <a:off x="0" y="0"/>
          <a:ext cx="0" cy="0"/>
          <a:chOff x="0" y="0"/>
          <a:chExt cx="0" cy="0"/>
        </a:xfrm>
      </p:grpSpPr>
      <p:grpSp>
        <p:nvGrpSpPr>
          <p:cNvPr id="93" name="Group 92">
            <a:extLst>
              <a:ext uri="{FF2B5EF4-FFF2-40B4-BE49-F238E27FC236}">
                <a16:creationId xmlns:a16="http://schemas.microsoft.com/office/drawing/2014/main" id="{D8526E8F-BC4C-85FD-11CA-B8C9BB113DF5}"/>
              </a:ext>
            </a:extLst>
          </p:cNvPr>
          <p:cNvGrpSpPr/>
          <p:nvPr/>
        </p:nvGrpSpPr>
        <p:grpSpPr>
          <a:xfrm>
            <a:off x="2435971" y="0"/>
            <a:ext cx="7075275" cy="1070381"/>
            <a:chOff x="2435971" y="0"/>
            <a:chExt cx="7075275" cy="1070381"/>
          </a:xfrm>
        </p:grpSpPr>
        <p:sp>
          <p:nvSpPr>
            <p:cNvPr id="8" name="Oval 7">
              <a:extLst>
                <a:ext uri="{FF2B5EF4-FFF2-40B4-BE49-F238E27FC236}">
                  <a16:creationId xmlns:a16="http://schemas.microsoft.com/office/drawing/2014/main" id="{6373BC33-CE7A-8C7D-9485-58989653BF4C}"/>
                </a:ext>
              </a:extLst>
            </p:cNvPr>
            <p:cNvSpPr/>
            <p:nvPr/>
          </p:nvSpPr>
          <p:spPr>
            <a:xfrm>
              <a:off x="8458104" y="0"/>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55EA681-B924-2B03-ECB3-D4F408A0A1F7}"/>
                </a:ext>
              </a:extLst>
            </p:cNvPr>
            <p:cNvSpPr/>
            <p:nvPr/>
          </p:nvSpPr>
          <p:spPr>
            <a:xfrm>
              <a:off x="2435971" y="17239"/>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721E3A2C-5EAC-AED9-BA61-D0878B1322C9}"/>
                </a:ext>
              </a:extLst>
            </p:cNvPr>
            <p:cNvGrpSpPr/>
            <p:nvPr/>
          </p:nvGrpSpPr>
          <p:grpSpPr>
            <a:xfrm>
              <a:off x="2680754" y="134235"/>
              <a:ext cx="6548704" cy="781050"/>
              <a:chOff x="-397669" y="304800"/>
              <a:chExt cx="3241258" cy="781050"/>
            </a:xfrm>
          </p:grpSpPr>
          <p:sp>
            <p:nvSpPr>
              <p:cNvPr id="5" name="Rectangle: Rounded Corners 4">
                <a:extLst>
                  <a:ext uri="{FF2B5EF4-FFF2-40B4-BE49-F238E27FC236}">
                    <a16:creationId xmlns:a16="http://schemas.microsoft.com/office/drawing/2014/main" id="{38A9D1B5-10D7-BC25-8171-1E03C5B4371F}"/>
                  </a:ext>
                </a:extLst>
              </p:cNvPr>
              <p:cNvSpPr/>
              <p:nvPr/>
            </p:nvSpPr>
            <p:spPr>
              <a:xfrm>
                <a:off x="-397669" y="304800"/>
                <a:ext cx="3241258" cy="781050"/>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0646AE8-93F9-703E-8041-5E0AC2C51F00}"/>
                  </a:ext>
                </a:extLst>
              </p:cNvPr>
              <p:cNvSpPr txBox="1"/>
              <p:nvPr/>
            </p:nvSpPr>
            <p:spPr>
              <a:xfrm>
                <a:off x="-129100" y="475848"/>
                <a:ext cx="2843589" cy="477054"/>
              </a:xfrm>
              <a:prstGeom prst="rect">
                <a:avLst/>
              </a:prstGeom>
              <a:noFill/>
            </p:spPr>
            <p:txBody>
              <a:bodyPr wrap="square" rtlCol="0">
                <a:spAutoFit/>
              </a:bodyPr>
              <a:lstStyle/>
              <a:p>
                <a:r>
                  <a:rPr lang="en-US" sz="2500" b="1" dirty="0">
                    <a:solidFill>
                      <a:schemeClr val="bg1"/>
                    </a:solidFill>
                    <a:latin typeface="Roboto" pitchFamily="2" charset="0"/>
                    <a:ea typeface="Roboto" pitchFamily="2" charset="0"/>
                  </a:rPr>
                  <a:t>FEATURE OF </a:t>
                </a:r>
                <a:r>
                  <a:rPr lang="en-US" sz="2500" b="1" dirty="0" err="1">
                    <a:solidFill>
                      <a:schemeClr val="bg1"/>
                    </a:solidFill>
                    <a:latin typeface="Roboto" pitchFamily="2" charset="0"/>
                    <a:ea typeface="Roboto" pitchFamily="2" charset="0"/>
                  </a:rPr>
                  <a:t>GOPAPERLESS</a:t>
                </a:r>
                <a:r>
                  <a:rPr lang="en-US" sz="2500" b="1" dirty="0">
                    <a:solidFill>
                      <a:schemeClr val="bg1"/>
                    </a:solidFill>
                    <a:latin typeface="Roboto" pitchFamily="2" charset="0"/>
                    <a:ea typeface="Roboto" pitchFamily="2" charset="0"/>
                  </a:rPr>
                  <a:t> SYSTEM </a:t>
                </a:r>
              </a:p>
            </p:txBody>
          </p:sp>
        </p:grpSp>
      </p:grpSp>
      <p:pic>
        <p:nvPicPr>
          <p:cNvPr id="22" name="Picture 21" descr="A blue rectangular sign with a yellow star and a yellow circle&#10;&#10;Description automatically generated">
            <a:extLst>
              <a:ext uri="{FF2B5EF4-FFF2-40B4-BE49-F238E27FC236}">
                <a16:creationId xmlns:a16="http://schemas.microsoft.com/office/drawing/2014/main" id="{30EFA955-D562-A1D9-F6BA-3F0EB9B697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750" y="1489525"/>
            <a:ext cx="2743200" cy="2658847"/>
          </a:xfrm>
          <a:prstGeom prst="rect">
            <a:avLst/>
          </a:prstGeom>
        </p:spPr>
      </p:pic>
      <p:grpSp>
        <p:nvGrpSpPr>
          <p:cNvPr id="67" name="Group 66">
            <a:extLst>
              <a:ext uri="{FF2B5EF4-FFF2-40B4-BE49-F238E27FC236}">
                <a16:creationId xmlns:a16="http://schemas.microsoft.com/office/drawing/2014/main" id="{7B2CA3C3-E830-F62A-5405-F861BAA6545E}"/>
              </a:ext>
            </a:extLst>
          </p:cNvPr>
          <p:cNvGrpSpPr/>
          <p:nvPr/>
        </p:nvGrpSpPr>
        <p:grpSpPr>
          <a:xfrm>
            <a:off x="3990590" y="2983605"/>
            <a:ext cx="1327020" cy="1303019"/>
            <a:chOff x="3846337" y="1899285"/>
            <a:chExt cx="1327020" cy="1303019"/>
          </a:xfrm>
        </p:grpSpPr>
        <p:pic>
          <p:nvPicPr>
            <p:cNvPr id="55" name="Picture 54" descr="A calculator and coins&#10;&#10;Description automatically generated">
              <a:extLst>
                <a:ext uri="{FF2B5EF4-FFF2-40B4-BE49-F238E27FC236}">
                  <a16:creationId xmlns:a16="http://schemas.microsoft.com/office/drawing/2014/main" id="{1B542B6E-28BC-7367-8367-F025ACE0A2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7717" y="1899285"/>
              <a:ext cx="914400" cy="914400"/>
            </a:xfrm>
            <a:prstGeom prst="rect">
              <a:avLst/>
            </a:prstGeom>
          </p:spPr>
        </p:pic>
        <p:sp>
          <p:nvSpPr>
            <p:cNvPr id="58" name="TextBox 57">
              <a:extLst>
                <a:ext uri="{FF2B5EF4-FFF2-40B4-BE49-F238E27FC236}">
                  <a16:creationId xmlns:a16="http://schemas.microsoft.com/office/drawing/2014/main" id="{E0983377-C025-ABE9-3789-C0278B905FF6}"/>
                </a:ext>
              </a:extLst>
            </p:cNvPr>
            <p:cNvSpPr txBox="1"/>
            <p:nvPr/>
          </p:nvSpPr>
          <p:spPr>
            <a:xfrm>
              <a:off x="3846337" y="2894527"/>
              <a:ext cx="1327020" cy="307777"/>
            </a:xfrm>
            <a:prstGeom prst="rect">
              <a:avLst/>
            </a:prstGeom>
            <a:noFill/>
          </p:spPr>
          <p:txBody>
            <a:bodyPr wrap="square" rtlCol="0">
              <a:spAutoFit/>
            </a:bodyPr>
            <a:lstStyle/>
            <a:p>
              <a:pPr algn="ctr"/>
              <a:r>
                <a:rPr lang="en-US" sz="1400" dirty="0">
                  <a:solidFill>
                    <a:schemeClr val="accent5">
                      <a:lumMod val="50000"/>
                    </a:schemeClr>
                  </a:solidFill>
                  <a:latin typeface="Roboto" pitchFamily="2" charset="0"/>
                  <a:ea typeface="Roboto" pitchFamily="2" charset="0"/>
                </a:rPr>
                <a:t>Financial</a:t>
              </a:r>
            </a:p>
          </p:txBody>
        </p:sp>
      </p:grpSp>
      <p:grpSp>
        <p:nvGrpSpPr>
          <p:cNvPr id="66" name="Group 65">
            <a:extLst>
              <a:ext uri="{FF2B5EF4-FFF2-40B4-BE49-F238E27FC236}">
                <a16:creationId xmlns:a16="http://schemas.microsoft.com/office/drawing/2014/main" id="{5E01C14A-748A-5479-0B2E-0F84C03F17EF}"/>
              </a:ext>
            </a:extLst>
          </p:cNvPr>
          <p:cNvGrpSpPr/>
          <p:nvPr/>
        </p:nvGrpSpPr>
        <p:grpSpPr>
          <a:xfrm>
            <a:off x="4218983" y="4675244"/>
            <a:ext cx="1880376" cy="1355891"/>
            <a:chOff x="4074730" y="3590924"/>
            <a:chExt cx="1880376" cy="1355891"/>
          </a:xfrm>
        </p:grpSpPr>
        <p:pic>
          <p:nvPicPr>
            <p:cNvPr id="57" name="Picture 56" descr="A colorful logo of a phone tower&#10;&#10;Description automatically generated with medium confidence">
              <a:extLst>
                <a:ext uri="{FF2B5EF4-FFF2-40B4-BE49-F238E27FC236}">
                  <a16:creationId xmlns:a16="http://schemas.microsoft.com/office/drawing/2014/main" id="{866AA4D6-717A-F296-D375-D4478014B8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6710" y="3590924"/>
              <a:ext cx="914400" cy="914400"/>
            </a:xfrm>
            <a:prstGeom prst="rect">
              <a:avLst/>
            </a:prstGeom>
          </p:spPr>
        </p:pic>
        <p:sp>
          <p:nvSpPr>
            <p:cNvPr id="59" name="TextBox 58">
              <a:extLst>
                <a:ext uri="{FF2B5EF4-FFF2-40B4-BE49-F238E27FC236}">
                  <a16:creationId xmlns:a16="http://schemas.microsoft.com/office/drawing/2014/main" id="{A4BE1854-48A6-E824-FA0F-71B592784A69}"/>
                </a:ext>
              </a:extLst>
            </p:cNvPr>
            <p:cNvSpPr txBox="1"/>
            <p:nvPr/>
          </p:nvSpPr>
          <p:spPr>
            <a:xfrm>
              <a:off x="4074730" y="4639038"/>
              <a:ext cx="1880376" cy="307777"/>
            </a:xfrm>
            <a:prstGeom prst="rect">
              <a:avLst/>
            </a:prstGeom>
            <a:noFill/>
          </p:spPr>
          <p:txBody>
            <a:bodyPr wrap="square" rtlCol="0">
              <a:spAutoFit/>
            </a:bodyPr>
            <a:lstStyle/>
            <a:p>
              <a:pPr algn="ctr"/>
              <a:r>
                <a:rPr lang="en-US" sz="1400" dirty="0">
                  <a:solidFill>
                    <a:schemeClr val="accent5">
                      <a:lumMod val="50000"/>
                    </a:schemeClr>
                  </a:solidFill>
                  <a:latin typeface="Roboto" pitchFamily="2" charset="0"/>
                  <a:ea typeface="Roboto" pitchFamily="2" charset="0"/>
                </a:rPr>
                <a:t>Telecommunications</a:t>
              </a:r>
            </a:p>
          </p:txBody>
        </p:sp>
      </p:grpSp>
      <p:grpSp>
        <p:nvGrpSpPr>
          <p:cNvPr id="68" name="Group 67">
            <a:extLst>
              <a:ext uri="{FF2B5EF4-FFF2-40B4-BE49-F238E27FC236}">
                <a16:creationId xmlns:a16="http://schemas.microsoft.com/office/drawing/2014/main" id="{EE69C045-241A-AF09-D0C9-1FFCE01DB3BD}"/>
              </a:ext>
            </a:extLst>
          </p:cNvPr>
          <p:cNvGrpSpPr/>
          <p:nvPr/>
        </p:nvGrpSpPr>
        <p:grpSpPr>
          <a:xfrm>
            <a:off x="5582836" y="3598920"/>
            <a:ext cx="1491990" cy="1329743"/>
            <a:chOff x="5438583" y="2514600"/>
            <a:chExt cx="1491990" cy="1329743"/>
          </a:xfrm>
        </p:grpSpPr>
        <p:pic>
          <p:nvPicPr>
            <p:cNvPr id="46" name="Picture 45" descr="A group of people with a megaphone&#10;&#10;Description automatically generated">
              <a:extLst>
                <a:ext uri="{FF2B5EF4-FFF2-40B4-BE49-F238E27FC236}">
                  <a16:creationId xmlns:a16="http://schemas.microsoft.com/office/drawing/2014/main" id="{AC4E6C1D-BBBF-EECC-C9EC-6ADF46B7E4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27378" y="2514600"/>
              <a:ext cx="914400" cy="914400"/>
            </a:xfrm>
            <a:prstGeom prst="rect">
              <a:avLst/>
            </a:prstGeom>
          </p:spPr>
        </p:pic>
        <p:sp>
          <p:nvSpPr>
            <p:cNvPr id="60" name="TextBox 59">
              <a:extLst>
                <a:ext uri="{FF2B5EF4-FFF2-40B4-BE49-F238E27FC236}">
                  <a16:creationId xmlns:a16="http://schemas.microsoft.com/office/drawing/2014/main" id="{3AC9EEDF-EF98-DBC5-05EC-8DC7822A3A07}"/>
                </a:ext>
              </a:extLst>
            </p:cNvPr>
            <p:cNvSpPr txBox="1"/>
            <p:nvPr/>
          </p:nvSpPr>
          <p:spPr>
            <a:xfrm>
              <a:off x="5438583" y="3536566"/>
              <a:ext cx="1491990" cy="307777"/>
            </a:xfrm>
            <a:prstGeom prst="rect">
              <a:avLst/>
            </a:prstGeom>
            <a:noFill/>
          </p:spPr>
          <p:txBody>
            <a:bodyPr wrap="square" rtlCol="0">
              <a:spAutoFit/>
            </a:bodyPr>
            <a:lstStyle/>
            <a:p>
              <a:pPr algn="ctr"/>
              <a:r>
                <a:rPr lang="en-US" sz="1400" dirty="0">
                  <a:solidFill>
                    <a:schemeClr val="accent5">
                      <a:lumMod val="50000"/>
                    </a:schemeClr>
                  </a:solidFill>
                  <a:latin typeface="Roboto" pitchFamily="2" charset="0"/>
                  <a:ea typeface="Roboto" pitchFamily="2" charset="0"/>
                </a:rPr>
                <a:t>Public</a:t>
              </a:r>
            </a:p>
          </p:txBody>
        </p:sp>
      </p:grpSp>
      <p:grpSp>
        <p:nvGrpSpPr>
          <p:cNvPr id="69" name="Group 68">
            <a:extLst>
              <a:ext uri="{FF2B5EF4-FFF2-40B4-BE49-F238E27FC236}">
                <a16:creationId xmlns:a16="http://schemas.microsoft.com/office/drawing/2014/main" id="{F8722B14-1303-CDC4-1F31-333FF7D3B93B}"/>
              </a:ext>
            </a:extLst>
          </p:cNvPr>
          <p:cNvGrpSpPr/>
          <p:nvPr/>
        </p:nvGrpSpPr>
        <p:grpSpPr>
          <a:xfrm>
            <a:off x="8057958" y="2840699"/>
            <a:ext cx="1327020" cy="1265669"/>
            <a:chOff x="8108748" y="1717936"/>
            <a:chExt cx="1327020" cy="1265669"/>
          </a:xfrm>
        </p:grpSpPr>
        <p:pic>
          <p:nvPicPr>
            <p:cNvPr id="42" name="Picture 41" descr="A computer screen with a cart and a shield and gear&#10;&#10;Description automatically generated with medium confidence">
              <a:extLst>
                <a:ext uri="{FF2B5EF4-FFF2-40B4-BE49-F238E27FC236}">
                  <a16:creationId xmlns:a16="http://schemas.microsoft.com/office/drawing/2014/main" id="{B281FFAF-5D63-0112-8D97-A6179A8E35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43358" y="1717936"/>
              <a:ext cx="914400" cy="914400"/>
            </a:xfrm>
            <a:prstGeom prst="rect">
              <a:avLst/>
            </a:prstGeom>
          </p:spPr>
        </p:pic>
        <p:sp>
          <p:nvSpPr>
            <p:cNvPr id="61" name="TextBox 60">
              <a:extLst>
                <a:ext uri="{FF2B5EF4-FFF2-40B4-BE49-F238E27FC236}">
                  <a16:creationId xmlns:a16="http://schemas.microsoft.com/office/drawing/2014/main" id="{17FBE78C-FE7A-366D-C632-3B1AF3E4A9B8}"/>
                </a:ext>
              </a:extLst>
            </p:cNvPr>
            <p:cNvSpPr txBox="1"/>
            <p:nvPr/>
          </p:nvSpPr>
          <p:spPr>
            <a:xfrm>
              <a:off x="8108748" y="2675828"/>
              <a:ext cx="1327020" cy="307777"/>
            </a:xfrm>
            <a:prstGeom prst="rect">
              <a:avLst/>
            </a:prstGeom>
            <a:noFill/>
          </p:spPr>
          <p:txBody>
            <a:bodyPr wrap="square" rtlCol="0">
              <a:spAutoFit/>
            </a:bodyPr>
            <a:lstStyle/>
            <a:p>
              <a:pPr algn="ctr"/>
              <a:r>
                <a:rPr lang="en-US" sz="1400" dirty="0">
                  <a:solidFill>
                    <a:schemeClr val="accent5">
                      <a:lumMod val="50000"/>
                    </a:schemeClr>
                  </a:solidFill>
                  <a:latin typeface="Roboto" pitchFamily="2" charset="0"/>
                  <a:ea typeface="Roboto" pitchFamily="2" charset="0"/>
                </a:rPr>
                <a:t>Financial</a:t>
              </a:r>
            </a:p>
          </p:txBody>
        </p:sp>
      </p:grpSp>
      <p:grpSp>
        <p:nvGrpSpPr>
          <p:cNvPr id="71" name="Group 70">
            <a:extLst>
              <a:ext uri="{FF2B5EF4-FFF2-40B4-BE49-F238E27FC236}">
                <a16:creationId xmlns:a16="http://schemas.microsoft.com/office/drawing/2014/main" id="{70CB827B-0E2A-856B-262C-B19D2B74520B}"/>
              </a:ext>
            </a:extLst>
          </p:cNvPr>
          <p:cNvGrpSpPr/>
          <p:nvPr/>
        </p:nvGrpSpPr>
        <p:grpSpPr>
          <a:xfrm>
            <a:off x="10204440" y="2840699"/>
            <a:ext cx="1768218" cy="1330479"/>
            <a:chOff x="10255230" y="1717936"/>
            <a:chExt cx="1768218" cy="1330479"/>
          </a:xfrm>
        </p:grpSpPr>
        <p:pic>
          <p:nvPicPr>
            <p:cNvPr id="38" name="Picture 37" descr="A group of people around a magnifying glass&#10;&#10;Description automatically generated">
              <a:extLst>
                <a:ext uri="{FF2B5EF4-FFF2-40B4-BE49-F238E27FC236}">
                  <a16:creationId xmlns:a16="http://schemas.microsoft.com/office/drawing/2014/main" id="{E1966103-2911-A49A-7132-1D6B07DEB1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82139" y="1717936"/>
              <a:ext cx="914400" cy="914400"/>
            </a:xfrm>
            <a:prstGeom prst="rect">
              <a:avLst/>
            </a:prstGeom>
          </p:spPr>
        </p:pic>
        <p:sp>
          <p:nvSpPr>
            <p:cNvPr id="62" name="TextBox 61">
              <a:extLst>
                <a:ext uri="{FF2B5EF4-FFF2-40B4-BE49-F238E27FC236}">
                  <a16:creationId xmlns:a16="http://schemas.microsoft.com/office/drawing/2014/main" id="{216AFB7C-94BD-E409-5500-8710732A0729}"/>
                </a:ext>
              </a:extLst>
            </p:cNvPr>
            <p:cNvSpPr txBox="1"/>
            <p:nvPr/>
          </p:nvSpPr>
          <p:spPr>
            <a:xfrm>
              <a:off x="10255230" y="2740638"/>
              <a:ext cx="1768218" cy="307777"/>
            </a:xfrm>
            <a:prstGeom prst="rect">
              <a:avLst/>
            </a:prstGeom>
            <a:noFill/>
          </p:spPr>
          <p:txBody>
            <a:bodyPr wrap="square" rtlCol="0">
              <a:spAutoFit/>
            </a:bodyPr>
            <a:lstStyle/>
            <a:p>
              <a:pPr algn="ctr"/>
              <a:r>
                <a:rPr lang="en-US" sz="1400" dirty="0">
                  <a:solidFill>
                    <a:schemeClr val="accent5">
                      <a:lumMod val="50000"/>
                    </a:schemeClr>
                  </a:solidFill>
                  <a:latin typeface="Roboto" pitchFamily="2" charset="0"/>
                  <a:ea typeface="Roboto" pitchFamily="2" charset="0"/>
                </a:rPr>
                <a:t>Human Resources</a:t>
              </a:r>
            </a:p>
          </p:txBody>
        </p:sp>
      </p:grpSp>
      <p:grpSp>
        <p:nvGrpSpPr>
          <p:cNvPr id="70" name="Group 69">
            <a:extLst>
              <a:ext uri="{FF2B5EF4-FFF2-40B4-BE49-F238E27FC236}">
                <a16:creationId xmlns:a16="http://schemas.microsoft.com/office/drawing/2014/main" id="{12895B6B-8842-F7F3-B108-A21B582F60FE}"/>
              </a:ext>
            </a:extLst>
          </p:cNvPr>
          <p:cNvGrpSpPr/>
          <p:nvPr/>
        </p:nvGrpSpPr>
        <p:grpSpPr>
          <a:xfrm>
            <a:off x="9003772" y="3376468"/>
            <a:ext cx="1327020" cy="1296888"/>
            <a:chOff x="8984675" y="2526405"/>
            <a:chExt cx="1327020" cy="1296888"/>
          </a:xfrm>
        </p:grpSpPr>
        <p:pic>
          <p:nvPicPr>
            <p:cNvPr id="34" name="Picture 33" descr="A red and yellow tag with white text&#10;&#10;Description automatically generated">
              <a:extLst>
                <a:ext uri="{FF2B5EF4-FFF2-40B4-BE49-F238E27FC236}">
                  <a16:creationId xmlns:a16="http://schemas.microsoft.com/office/drawing/2014/main" id="{80D1B084-ABE7-9292-BC99-4B29EE9BB6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40830" y="2526405"/>
              <a:ext cx="914400" cy="914400"/>
            </a:xfrm>
            <a:prstGeom prst="rect">
              <a:avLst/>
            </a:prstGeom>
          </p:spPr>
        </p:pic>
        <p:sp>
          <p:nvSpPr>
            <p:cNvPr id="63" name="TextBox 62">
              <a:extLst>
                <a:ext uri="{FF2B5EF4-FFF2-40B4-BE49-F238E27FC236}">
                  <a16:creationId xmlns:a16="http://schemas.microsoft.com/office/drawing/2014/main" id="{E6439B14-13E0-4AFF-8342-790B59E5098C}"/>
                </a:ext>
              </a:extLst>
            </p:cNvPr>
            <p:cNvSpPr txBox="1"/>
            <p:nvPr/>
          </p:nvSpPr>
          <p:spPr>
            <a:xfrm>
              <a:off x="8984675" y="3515516"/>
              <a:ext cx="1327020" cy="307777"/>
            </a:xfrm>
            <a:prstGeom prst="rect">
              <a:avLst/>
            </a:prstGeom>
            <a:noFill/>
          </p:spPr>
          <p:txBody>
            <a:bodyPr wrap="square" rtlCol="0">
              <a:spAutoFit/>
            </a:bodyPr>
            <a:lstStyle/>
            <a:p>
              <a:pPr algn="ctr"/>
              <a:r>
                <a:rPr lang="en-US" sz="1400" dirty="0">
                  <a:solidFill>
                    <a:schemeClr val="accent5">
                      <a:lumMod val="50000"/>
                    </a:schemeClr>
                  </a:solidFill>
                  <a:latin typeface="Roboto" pitchFamily="2" charset="0"/>
                  <a:ea typeface="Roboto" pitchFamily="2" charset="0"/>
                </a:rPr>
                <a:t>Sale</a:t>
              </a:r>
            </a:p>
          </p:txBody>
        </p:sp>
      </p:grpSp>
      <p:grpSp>
        <p:nvGrpSpPr>
          <p:cNvPr id="72" name="Group 71">
            <a:extLst>
              <a:ext uri="{FF2B5EF4-FFF2-40B4-BE49-F238E27FC236}">
                <a16:creationId xmlns:a16="http://schemas.microsoft.com/office/drawing/2014/main" id="{68A3BE63-FD2A-94E5-E964-55CF8E892D91}"/>
              </a:ext>
            </a:extLst>
          </p:cNvPr>
          <p:cNvGrpSpPr/>
          <p:nvPr/>
        </p:nvGrpSpPr>
        <p:grpSpPr>
          <a:xfrm>
            <a:off x="8192568" y="4537489"/>
            <a:ext cx="1327020" cy="1376065"/>
            <a:chOff x="8211588" y="3691891"/>
            <a:chExt cx="1327020" cy="1376065"/>
          </a:xfrm>
        </p:grpSpPr>
        <p:pic>
          <p:nvPicPr>
            <p:cNvPr id="29" name="Picture 28" descr="A scale of justice on a book&#10;&#10;Description automatically generated">
              <a:extLst>
                <a:ext uri="{FF2B5EF4-FFF2-40B4-BE49-F238E27FC236}">
                  <a16:creationId xmlns:a16="http://schemas.microsoft.com/office/drawing/2014/main" id="{2E4DDFF4-0CE7-C9CE-E95A-22D51E05B4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69833" y="3691891"/>
              <a:ext cx="914400" cy="914400"/>
            </a:xfrm>
            <a:prstGeom prst="rect">
              <a:avLst/>
            </a:prstGeom>
          </p:spPr>
        </p:pic>
        <p:sp>
          <p:nvSpPr>
            <p:cNvPr id="64" name="TextBox 63">
              <a:extLst>
                <a:ext uri="{FF2B5EF4-FFF2-40B4-BE49-F238E27FC236}">
                  <a16:creationId xmlns:a16="http://schemas.microsoft.com/office/drawing/2014/main" id="{81B7F7EB-61A0-F9A6-BDC0-8B022862284F}"/>
                </a:ext>
              </a:extLst>
            </p:cNvPr>
            <p:cNvSpPr txBox="1"/>
            <p:nvPr/>
          </p:nvSpPr>
          <p:spPr>
            <a:xfrm>
              <a:off x="8211588" y="4760179"/>
              <a:ext cx="1327020" cy="307777"/>
            </a:xfrm>
            <a:prstGeom prst="rect">
              <a:avLst/>
            </a:prstGeom>
            <a:noFill/>
          </p:spPr>
          <p:txBody>
            <a:bodyPr wrap="square" rtlCol="0">
              <a:spAutoFit/>
            </a:bodyPr>
            <a:lstStyle/>
            <a:p>
              <a:pPr algn="ctr"/>
              <a:r>
                <a:rPr lang="en-US" sz="1400" dirty="0">
                  <a:solidFill>
                    <a:schemeClr val="accent5">
                      <a:lumMod val="50000"/>
                    </a:schemeClr>
                  </a:solidFill>
                  <a:latin typeface="Roboto" pitchFamily="2" charset="0"/>
                  <a:ea typeface="Roboto" pitchFamily="2" charset="0"/>
                </a:rPr>
                <a:t>Legal</a:t>
              </a:r>
            </a:p>
          </p:txBody>
        </p:sp>
      </p:grpSp>
      <p:grpSp>
        <p:nvGrpSpPr>
          <p:cNvPr id="73" name="Group 72">
            <a:extLst>
              <a:ext uri="{FF2B5EF4-FFF2-40B4-BE49-F238E27FC236}">
                <a16:creationId xmlns:a16="http://schemas.microsoft.com/office/drawing/2014/main" id="{602CA5FA-F1F8-0D9D-5281-497C130FBD3C}"/>
              </a:ext>
            </a:extLst>
          </p:cNvPr>
          <p:cNvGrpSpPr/>
          <p:nvPr/>
        </p:nvGrpSpPr>
        <p:grpSpPr>
          <a:xfrm>
            <a:off x="9967839" y="4439593"/>
            <a:ext cx="1327020" cy="1641921"/>
            <a:chOff x="10475829" y="3621353"/>
            <a:chExt cx="1327020" cy="1641921"/>
          </a:xfrm>
        </p:grpSpPr>
        <p:pic>
          <p:nvPicPr>
            <p:cNvPr id="25" name="Picture 24" descr="A person with a headset on&#10;&#10;Description automatically generated">
              <a:extLst>
                <a:ext uri="{FF2B5EF4-FFF2-40B4-BE49-F238E27FC236}">
                  <a16:creationId xmlns:a16="http://schemas.microsoft.com/office/drawing/2014/main" id="{43155BDB-E676-803A-BDA6-2B1DE8AF4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26979" y="3621353"/>
              <a:ext cx="914400" cy="914400"/>
            </a:xfrm>
            <a:prstGeom prst="rect">
              <a:avLst/>
            </a:prstGeom>
          </p:spPr>
        </p:pic>
        <p:sp>
          <p:nvSpPr>
            <p:cNvPr id="65" name="TextBox 64">
              <a:extLst>
                <a:ext uri="{FF2B5EF4-FFF2-40B4-BE49-F238E27FC236}">
                  <a16:creationId xmlns:a16="http://schemas.microsoft.com/office/drawing/2014/main" id="{51327B22-A65D-D377-5E7E-D851CF36A492}"/>
                </a:ext>
              </a:extLst>
            </p:cNvPr>
            <p:cNvSpPr txBox="1"/>
            <p:nvPr/>
          </p:nvSpPr>
          <p:spPr>
            <a:xfrm>
              <a:off x="10475829" y="4740054"/>
              <a:ext cx="1327020" cy="523220"/>
            </a:xfrm>
            <a:prstGeom prst="rect">
              <a:avLst/>
            </a:prstGeom>
            <a:noFill/>
          </p:spPr>
          <p:txBody>
            <a:bodyPr wrap="square" rtlCol="0">
              <a:spAutoFit/>
            </a:bodyPr>
            <a:lstStyle/>
            <a:p>
              <a:pPr algn="ctr"/>
              <a:r>
                <a:rPr lang="en-US" sz="1400" dirty="0">
                  <a:solidFill>
                    <a:schemeClr val="accent5">
                      <a:lumMod val="50000"/>
                    </a:schemeClr>
                  </a:solidFill>
                  <a:latin typeface="Roboto" pitchFamily="2" charset="0"/>
                  <a:ea typeface="Roboto" pitchFamily="2" charset="0"/>
                </a:rPr>
                <a:t>Customer Service</a:t>
              </a:r>
            </a:p>
          </p:txBody>
        </p:sp>
      </p:grpSp>
      <p:cxnSp>
        <p:nvCxnSpPr>
          <p:cNvPr id="75" name="Straight Connector 74">
            <a:extLst>
              <a:ext uri="{FF2B5EF4-FFF2-40B4-BE49-F238E27FC236}">
                <a16:creationId xmlns:a16="http://schemas.microsoft.com/office/drawing/2014/main" id="{671FC205-A5E7-2E69-358D-2F815BE2E43C}"/>
              </a:ext>
            </a:extLst>
          </p:cNvPr>
          <p:cNvCxnSpPr>
            <a:cxnSpLocks/>
          </p:cNvCxnSpPr>
          <p:nvPr/>
        </p:nvCxnSpPr>
        <p:spPr>
          <a:xfrm>
            <a:off x="3800475" y="2539401"/>
            <a:ext cx="3345038" cy="0"/>
          </a:xfrm>
          <a:prstGeom prst="line">
            <a:avLst/>
          </a:prstGeom>
          <a:ln w="28575">
            <a:solidFill>
              <a:srgbClr val="1F4E79"/>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11EE5478-97D3-DE86-6963-2CEC0A033EC8}"/>
              </a:ext>
            </a:extLst>
          </p:cNvPr>
          <p:cNvCxnSpPr>
            <a:cxnSpLocks/>
          </p:cNvCxnSpPr>
          <p:nvPr/>
        </p:nvCxnSpPr>
        <p:spPr>
          <a:xfrm>
            <a:off x="8134254" y="2539401"/>
            <a:ext cx="3345038" cy="0"/>
          </a:xfrm>
          <a:prstGeom prst="line">
            <a:avLst/>
          </a:prstGeom>
          <a:ln w="28575">
            <a:solidFill>
              <a:srgbClr val="1F4E79"/>
            </a:solidFill>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15022174-70F3-EDC1-B8FE-2386FB849D0F}"/>
              </a:ext>
            </a:extLst>
          </p:cNvPr>
          <p:cNvSpPr txBox="1"/>
          <p:nvPr/>
        </p:nvSpPr>
        <p:spPr>
          <a:xfrm>
            <a:off x="4589170" y="1956828"/>
            <a:ext cx="1842002" cy="400110"/>
          </a:xfrm>
          <a:prstGeom prst="rect">
            <a:avLst/>
          </a:prstGeom>
          <a:noFill/>
        </p:spPr>
        <p:txBody>
          <a:bodyPr wrap="square" rtlCol="0">
            <a:spAutoFit/>
          </a:bodyPr>
          <a:lstStyle/>
          <a:p>
            <a:pPr algn="ctr"/>
            <a:r>
              <a:rPr lang="en-US" sz="2000" b="1" dirty="0">
                <a:solidFill>
                  <a:schemeClr val="accent5">
                    <a:lumMod val="50000"/>
                  </a:schemeClr>
                </a:solidFill>
                <a:latin typeface="Roboto" pitchFamily="2" charset="0"/>
                <a:ea typeface="Roboto" pitchFamily="2" charset="0"/>
              </a:rPr>
              <a:t>INDUSTRIES</a:t>
            </a:r>
          </a:p>
        </p:txBody>
      </p:sp>
      <p:sp>
        <p:nvSpPr>
          <p:cNvPr id="80" name="TextBox 79">
            <a:extLst>
              <a:ext uri="{FF2B5EF4-FFF2-40B4-BE49-F238E27FC236}">
                <a16:creationId xmlns:a16="http://schemas.microsoft.com/office/drawing/2014/main" id="{9E2F39A0-A40F-D573-24BA-12E63539F90B}"/>
              </a:ext>
            </a:extLst>
          </p:cNvPr>
          <p:cNvSpPr txBox="1"/>
          <p:nvPr/>
        </p:nvSpPr>
        <p:spPr>
          <a:xfrm>
            <a:off x="8885330" y="1956828"/>
            <a:ext cx="2201770" cy="400110"/>
          </a:xfrm>
          <a:prstGeom prst="rect">
            <a:avLst/>
          </a:prstGeom>
          <a:noFill/>
        </p:spPr>
        <p:txBody>
          <a:bodyPr wrap="square" rtlCol="0">
            <a:spAutoFit/>
          </a:bodyPr>
          <a:lstStyle/>
          <a:p>
            <a:pPr algn="ctr"/>
            <a:r>
              <a:rPr lang="en-US" sz="2000" b="1" dirty="0">
                <a:solidFill>
                  <a:schemeClr val="accent5">
                    <a:lumMod val="50000"/>
                  </a:schemeClr>
                </a:solidFill>
                <a:latin typeface="Roboto" pitchFamily="2" charset="0"/>
                <a:ea typeface="Roboto" pitchFamily="2" charset="0"/>
              </a:rPr>
              <a:t>DEPARTMENTS</a:t>
            </a:r>
          </a:p>
        </p:txBody>
      </p:sp>
    </p:spTree>
    <p:extLst>
      <p:ext uri="{BB962C8B-B14F-4D97-AF65-F5344CB8AC3E}">
        <p14:creationId xmlns:p14="http://schemas.microsoft.com/office/powerpoint/2010/main" val="2902476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9000" b="-9000"/>
          </a:stretch>
        </a:blipFill>
        <a:effectLst/>
      </p:bgPr>
    </p:bg>
    <p:spTree>
      <p:nvGrpSpPr>
        <p:cNvPr id="1" name=""/>
        <p:cNvGrpSpPr/>
        <p:nvPr/>
      </p:nvGrpSpPr>
      <p:grpSpPr>
        <a:xfrm>
          <a:off x="0" y="0"/>
          <a:ext cx="0" cy="0"/>
          <a:chOff x="0" y="0"/>
          <a:chExt cx="0" cy="0"/>
        </a:xfrm>
      </p:grpSpPr>
      <p:grpSp>
        <p:nvGrpSpPr>
          <p:cNvPr id="93" name="Group 92">
            <a:extLst>
              <a:ext uri="{FF2B5EF4-FFF2-40B4-BE49-F238E27FC236}">
                <a16:creationId xmlns:a16="http://schemas.microsoft.com/office/drawing/2014/main" id="{D8526E8F-BC4C-85FD-11CA-B8C9BB113DF5}"/>
              </a:ext>
            </a:extLst>
          </p:cNvPr>
          <p:cNvGrpSpPr/>
          <p:nvPr/>
        </p:nvGrpSpPr>
        <p:grpSpPr>
          <a:xfrm>
            <a:off x="2435971" y="0"/>
            <a:ext cx="7075275" cy="1070381"/>
            <a:chOff x="2435971" y="0"/>
            <a:chExt cx="7075275" cy="1070381"/>
          </a:xfrm>
        </p:grpSpPr>
        <p:sp>
          <p:nvSpPr>
            <p:cNvPr id="8" name="Oval 7">
              <a:extLst>
                <a:ext uri="{FF2B5EF4-FFF2-40B4-BE49-F238E27FC236}">
                  <a16:creationId xmlns:a16="http://schemas.microsoft.com/office/drawing/2014/main" id="{6373BC33-CE7A-8C7D-9485-58989653BF4C}"/>
                </a:ext>
              </a:extLst>
            </p:cNvPr>
            <p:cNvSpPr/>
            <p:nvPr/>
          </p:nvSpPr>
          <p:spPr>
            <a:xfrm>
              <a:off x="8458104" y="0"/>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55EA681-B924-2B03-ECB3-D4F408A0A1F7}"/>
                </a:ext>
              </a:extLst>
            </p:cNvPr>
            <p:cNvSpPr/>
            <p:nvPr/>
          </p:nvSpPr>
          <p:spPr>
            <a:xfrm>
              <a:off x="2435971" y="17239"/>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721E3A2C-5EAC-AED9-BA61-D0878B1322C9}"/>
                </a:ext>
              </a:extLst>
            </p:cNvPr>
            <p:cNvGrpSpPr/>
            <p:nvPr/>
          </p:nvGrpSpPr>
          <p:grpSpPr>
            <a:xfrm>
              <a:off x="2680754" y="134235"/>
              <a:ext cx="6548704" cy="781050"/>
              <a:chOff x="-397669" y="304800"/>
              <a:chExt cx="3241258" cy="781050"/>
            </a:xfrm>
          </p:grpSpPr>
          <p:sp>
            <p:nvSpPr>
              <p:cNvPr id="5" name="Rectangle: Rounded Corners 4">
                <a:extLst>
                  <a:ext uri="{FF2B5EF4-FFF2-40B4-BE49-F238E27FC236}">
                    <a16:creationId xmlns:a16="http://schemas.microsoft.com/office/drawing/2014/main" id="{38A9D1B5-10D7-BC25-8171-1E03C5B4371F}"/>
                  </a:ext>
                </a:extLst>
              </p:cNvPr>
              <p:cNvSpPr/>
              <p:nvPr/>
            </p:nvSpPr>
            <p:spPr>
              <a:xfrm>
                <a:off x="-397669" y="304800"/>
                <a:ext cx="3241258" cy="781050"/>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0646AE8-93F9-703E-8041-5E0AC2C51F00}"/>
                  </a:ext>
                </a:extLst>
              </p:cNvPr>
              <p:cNvSpPr txBox="1"/>
              <p:nvPr/>
            </p:nvSpPr>
            <p:spPr>
              <a:xfrm>
                <a:off x="-129100" y="475848"/>
                <a:ext cx="2843589" cy="477054"/>
              </a:xfrm>
              <a:prstGeom prst="rect">
                <a:avLst/>
              </a:prstGeom>
              <a:noFill/>
            </p:spPr>
            <p:txBody>
              <a:bodyPr wrap="square" rtlCol="0">
                <a:spAutoFit/>
              </a:bodyPr>
              <a:lstStyle/>
              <a:p>
                <a:r>
                  <a:rPr lang="en-US" sz="2500" b="1" dirty="0">
                    <a:solidFill>
                      <a:schemeClr val="bg1"/>
                    </a:solidFill>
                    <a:latin typeface="Roboto" pitchFamily="2" charset="0"/>
                    <a:ea typeface="Roboto" pitchFamily="2" charset="0"/>
                  </a:rPr>
                  <a:t>FEATURE OF </a:t>
                </a:r>
                <a:r>
                  <a:rPr lang="en-US" sz="2500" b="1" dirty="0" err="1">
                    <a:solidFill>
                      <a:schemeClr val="bg1"/>
                    </a:solidFill>
                    <a:latin typeface="Roboto" pitchFamily="2" charset="0"/>
                    <a:ea typeface="Roboto" pitchFamily="2" charset="0"/>
                  </a:rPr>
                  <a:t>GOPAPERLESS</a:t>
                </a:r>
                <a:r>
                  <a:rPr lang="en-US" sz="2500" b="1" dirty="0">
                    <a:solidFill>
                      <a:schemeClr val="bg1"/>
                    </a:solidFill>
                    <a:latin typeface="Roboto" pitchFamily="2" charset="0"/>
                    <a:ea typeface="Roboto" pitchFamily="2" charset="0"/>
                  </a:rPr>
                  <a:t> SYSTEM </a:t>
                </a:r>
              </a:p>
            </p:txBody>
          </p:sp>
        </p:grpSp>
      </p:grpSp>
      <p:pic>
        <p:nvPicPr>
          <p:cNvPr id="82" name="Picture 81" descr="A blue rectangular sign with white text and a yellow target&#10;&#10;Description automatically generated">
            <a:extLst>
              <a:ext uri="{FF2B5EF4-FFF2-40B4-BE49-F238E27FC236}">
                <a16:creationId xmlns:a16="http://schemas.microsoft.com/office/drawing/2014/main" id="{EA8464FF-BE36-8154-1279-80A11FB58E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994" y="1756226"/>
            <a:ext cx="2743200" cy="2629735"/>
          </a:xfrm>
          <a:prstGeom prst="rect">
            <a:avLst/>
          </a:prstGeom>
        </p:spPr>
      </p:pic>
      <p:grpSp>
        <p:nvGrpSpPr>
          <p:cNvPr id="1051" name="Group 1050">
            <a:extLst>
              <a:ext uri="{FF2B5EF4-FFF2-40B4-BE49-F238E27FC236}">
                <a16:creationId xmlns:a16="http://schemas.microsoft.com/office/drawing/2014/main" id="{52D1FB80-A166-C2B2-D34A-4F4EB86F5352}"/>
              </a:ext>
            </a:extLst>
          </p:cNvPr>
          <p:cNvGrpSpPr/>
          <p:nvPr/>
        </p:nvGrpSpPr>
        <p:grpSpPr>
          <a:xfrm>
            <a:off x="7000663" y="1455430"/>
            <a:ext cx="4619837" cy="3075796"/>
            <a:chOff x="7476913" y="1928813"/>
            <a:chExt cx="4619837" cy="3075796"/>
          </a:xfrm>
        </p:grpSpPr>
        <p:pic>
          <p:nvPicPr>
            <p:cNvPr id="1026" name="Picture 2" descr="FPT-CA">
              <a:extLst>
                <a:ext uri="{FF2B5EF4-FFF2-40B4-BE49-F238E27FC236}">
                  <a16:creationId xmlns:a16="http://schemas.microsoft.com/office/drawing/2014/main" id="{8EC1D874-E987-AD4F-3A58-FC7D25B06D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4914" y="1928813"/>
              <a:ext cx="1246529" cy="6238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IN-CA">
              <a:extLst>
                <a:ext uri="{FF2B5EF4-FFF2-40B4-BE49-F238E27FC236}">
                  <a16:creationId xmlns:a16="http://schemas.microsoft.com/office/drawing/2014/main" id="{D369865B-A55A-A9A5-4EAA-C5875DD894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2259" y="2109787"/>
              <a:ext cx="1253152" cy="26193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VNPT-CA">
              <a:extLst>
                <a:ext uri="{FF2B5EF4-FFF2-40B4-BE49-F238E27FC236}">
                  <a16:creationId xmlns:a16="http://schemas.microsoft.com/office/drawing/2014/main" id="{F74AFCB6-FFB0-87CF-61ED-C36BEC5022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76913" y="2620321"/>
              <a:ext cx="1614487" cy="8080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AST-CA">
              <a:extLst>
                <a:ext uri="{FF2B5EF4-FFF2-40B4-BE49-F238E27FC236}">
                  <a16:creationId xmlns:a16="http://schemas.microsoft.com/office/drawing/2014/main" id="{6C3F54B3-22DE-971D-547C-3742BF444A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79016" y="2620321"/>
              <a:ext cx="1719388" cy="86055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CA">
              <a:extLst>
                <a:ext uri="{FF2B5EF4-FFF2-40B4-BE49-F238E27FC236}">
                  <a16:creationId xmlns:a16="http://schemas.microsoft.com/office/drawing/2014/main" id="{CA729E47-0268-4365-6651-956AFDC7ED5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43607" y="2715053"/>
              <a:ext cx="1053143" cy="52709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EFY-CA">
              <a:extLst>
                <a:ext uri="{FF2B5EF4-FFF2-40B4-BE49-F238E27FC236}">
                  <a16:creationId xmlns:a16="http://schemas.microsoft.com/office/drawing/2014/main" id="{3DDFFC9F-1610-B063-113E-64576B38B93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8856" y="3430617"/>
              <a:ext cx="1652587" cy="82711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NACENCOMM-CA">
              <a:extLst>
                <a:ext uri="{FF2B5EF4-FFF2-40B4-BE49-F238E27FC236}">
                  <a16:creationId xmlns:a16="http://schemas.microsoft.com/office/drawing/2014/main" id="{808C7137-9710-5CCF-3B2A-FC54C9CB178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093403" y="3519403"/>
              <a:ext cx="16764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CMC-CA">
              <a:extLst>
                <a:ext uri="{FF2B5EF4-FFF2-40B4-BE49-F238E27FC236}">
                  <a16:creationId xmlns:a16="http://schemas.microsoft.com/office/drawing/2014/main" id="{FE2AF3D6-7DAD-D897-BB11-0679914119E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66423" y="4076760"/>
              <a:ext cx="1853846" cy="92784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52" name="Group 1051">
            <a:extLst>
              <a:ext uri="{FF2B5EF4-FFF2-40B4-BE49-F238E27FC236}">
                <a16:creationId xmlns:a16="http://schemas.microsoft.com/office/drawing/2014/main" id="{6C0422D2-ABA5-7B38-3F93-11F25071E31D}"/>
              </a:ext>
            </a:extLst>
          </p:cNvPr>
          <p:cNvGrpSpPr/>
          <p:nvPr/>
        </p:nvGrpSpPr>
        <p:grpSpPr>
          <a:xfrm>
            <a:off x="3297518" y="5085656"/>
            <a:ext cx="4415456" cy="1467061"/>
            <a:chOff x="3030086" y="5071371"/>
            <a:chExt cx="4415456" cy="1467061"/>
          </a:xfrm>
        </p:grpSpPr>
        <p:grpSp>
          <p:nvGrpSpPr>
            <p:cNvPr id="1044" name="Group 1043">
              <a:extLst>
                <a:ext uri="{FF2B5EF4-FFF2-40B4-BE49-F238E27FC236}">
                  <a16:creationId xmlns:a16="http://schemas.microsoft.com/office/drawing/2014/main" id="{9E491FB4-5A7C-0F30-C65B-6392F31917C2}"/>
                </a:ext>
              </a:extLst>
            </p:cNvPr>
            <p:cNvGrpSpPr/>
            <p:nvPr/>
          </p:nvGrpSpPr>
          <p:grpSpPr>
            <a:xfrm>
              <a:off x="3030086" y="5071806"/>
              <a:ext cx="1364692" cy="1466626"/>
              <a:chOff x="7552252" y="5193551"/>
              <a:chExt cx="1364692" cy="1466626"/>
            </a:xfrm>
          </p:grpSpPr>
          <p:pic>
            <p:nvPicPr>
              <p:cNvPr id="1025" name="Picture 1024" descr="A close-up of a flash drive&#10;&#10;Description automatically generated">
                <a:extLst>
                  <a:ext uri="{FF2B5EF4-FFF2-40B4-BE49-F238E27FC236}">
                    <a16:creationId xmlns:a16="http://schemas.microsoft.com/office/drawing/2014/main" id="{03A64363-3267-CC99-B175-46DB3EDA728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888156" y="5193551"/>
                <a:ext cx="914400" cy="914400"/>
              </a:xfrm>
              <a:prstGeom prst="rect">
                <a:avLst/>
              </a:prstGeom>
            </p:spPr>
          </p:pic>
          <p:sp>
            <p:nvSpPr>
              <p:cNvPr id="1035" name="TextBox 1034">
                <a:extLst>
                  <a:ext uri="{FF2B5EF4-FFF2-40B4-BE49-F238E27FC236}">
                    <a16:creationId xmlns:a16="http://schemas.microsoft.com/office/drawing/2014/main" id="{D982B42B-1817-93B2-D41E-968B28001072}"/>
                  </a:ext>
                </a:extLst>
              </p:cNvPr>
              <p:cNvSpPr txBox="1"/>
              <p:nvPr/>
            </p:nvSpPr>
            <p:spPr>
              <a:xfrm>
                <a:off x="7552252" y="6352400"/>
                <a:ext cx="1364692" cy="307777"/>
              </a:xfrm>
              <a:prstGeom prst="rect">
                <a:avLst/>
              </a:prstGeom>
              <a:noFill/>
            </p:spPr>
            <p:txBody>
              <a:bodyPr wrap="square" rtlCol="0">
                <a:spAutoFit/>
              </a:bodyPr>
              <a:lstStyle/>
              <a:p>
                <a:pPr algn="ctr"/>
                <a:r>
                  <a:rPr lang="en-US" sz="1400" dirty="0">
                    <a:solidFill>
                      <a:schemeClr val="accent5">
                        <a:lumMod val="50000"/>
                      </a:schemeClr>
                    </a:solidFill>
                    <a:latin typeface="Roboto" pitchFamily="2" charset="0"/>
                    <a:ea typeface="Roboto" pitchFamily="2" charset="0"/>
                  </a:rPr>
                  <a:t>USB Token</a:t>
                </a:r>
              </a:p>
            </p:txBody>
          </p:sp>
        </p:grpSp>
        <p:grpSp>
          <p:nvGrpSpPr>
            <p:cNvPr id="1046" name="Group 1045">
              <a:extLst>
                <a:ext uri="{FF2B5EF4-FFF2-40B4-BE49-F238E27FC236}">
                  <a16:creationId xmlns:a16="http://schemas.microsoft.com/office/drawing/2014/main" id="{20A32300-F913-3B0A-E9E8-574C718376BE}"/>
                </a:ext>
              </a:extLst>
            </p:cNvPr>
            <p:cNvGrpSpPr/>
            <p:nvPr/>
          </p:nvGrpSpPr>
          <p:grpSpPr>
            <a:xfrm>
              <a:off x="6080850" y="5071371"/>
              <a:ext cx="1364692" cy="1467061"/>
              <a:chOff x="10603016" y="5193116"/>
              <a:chExt cx="1364692" cy="1467061"/>
            </a:xfrm>
          </p:grpSpPr>
          <p:pic>
            <p:nvPicPr>
              <p:cNvPr id="95" name="Picture 94" descr="A cartoon of a person&#10;&#10;Description automatically generated">
                <a:extLst>
                  <a:ext uri="{FF2B5EF4-FFF2-40B4-BE49-F238E27FC236}">
                    <a16:creationId xmlns:a16="http://schemas.microsoft.com/office/drawing/2014/main" id="{6192FE17-C5F3-2B41-E5D0-872FFD9CDFD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805845" y="5193116"/>
                <a:ext cx="914400" cy="914400"/>
              </a:xfrm>
              <a:prstGeom prst="rect">
                <a:avLst/>
              </a:prstGeom>
            </p:spPr>
          </p:pic>
          <p:sp>
            <p:nvSpPr>
              <p:cNvPr id="1039" name="TextBox 1038">
                <a:extLst>
                  <a:ext uri="{FF2B5EF4-FFF2-40B4-BE49-F238E27FC236}">
                    <a16:creationId xmlns:a16="http://schemas.microsoft.com/office/drawing/2014/main" id="{C1C1FC44-9ED3-3CD4-BA07-02E5A4B4D1E8}"/>
                  </a:ext>
                </a:extLst>
              </p:cNvPr>
              <p:cNvSpPr txBox="1"/>
              <p:nvPr/>
            </p:nvSpPr>
            <p:spPr>
              <a:xfrm>
                <a:off x="10603016" y="6352400"/>
                <a:ext cx="1364692" cy="307777"/>
              </a:xfrm>
              <a:prstGeom prst="rect">
                <a:avLst/>
              </a:prstGeom>
              <a:noFill/>
            </p:spPr>
            <p:txBody>
              <a:bodyPr wrap="square" rtlCol="0">
                <a:spAutoFit/>
              </a:bodyPr>
              <a:lstStyle/>
              <a:p>
                <a:pPr algn="ctr"/>
                <a:r>
                  <a:rPr lang="en-US" sz="1400" dirty="0">
                    <a:solidFill>
                      <a:schemeClr val="accent5">
                        <a:lumMod val="50000"/>
                      </a:schemeClr>
                    </a:solidFill>
                    <a:latin typeface="Roboto" pitchFamily="2" charset="0"/>
                    <a:ea typeface="Roboto" pitchFamily="2" charset="0"/>
                  </a:rPr>
                  <a:t>Electronic-ID</a:t>
                </a:r>
              </a:p>
            </p:txBody>
          </p:sp>
        </p:grpSp>
        <p:grpSp>
          <p:nvGrpSpPr>
            <p:cNvPr id="1045" name="Group 1044">
              <a:extLst>
                <a:ext uri="{FF2B5EF4-FFF2-40B4-BE49-F238E27FC236}">
                  <a16:creationId xmlns:a16="http://schemas.microsoft.com/office/drawing/2014/main" id="{DB996DD4-E821-2CD1-4BD7-E6BCA9651CF9}"/>
                </a:ext>
              </a:extLst>
            </p:cNvPr>
            <p:cNvGrpSpPr/>
            <p:nvPr/>
          </p:nvGrpSpPr>
          <p:grpSpPr>
            <a:xfrm>
              <a:off x="4624825" y="5071371"/>
              <a:ext cx="1364692" cy="1467061"/>
              <a:chOff x="9146991" y="5193116"/>
              <a:chExt cx="1364692" cy="1467061"/>
            </a:xfrm>
          </p:grpSpPr>
          <p:sp>
            <p:nvSpPr>
              <p:cNvPr id="1037" name="TextBox 1036">
                <a:extLst>
                  <a:ext uri="{FF2B5EF4-FFF2-40B4-BE49-F238E27FC236}">
                    <a16:creationId xmlns:a16="http://schemas.microsoft.com/office/drawing/2014/main" id="{86CB3606-F195-FD6B-0323-6DDB8168C68C}"/>
                  </a:ext>
                </a:extLst>
              </p:cNvPr>
              <p:cNvSpPr txBox="1"/>
              <p:nvPr/>
            </p:nvSpPr>
            <p:spPr>
              <a:xfrm>
                <a:off x="9146991" y="6352400"/>
                <a:ext cx="1364692" cy="307777"/>
              </a:xfrm>
              <a:prstGeom prst="rect">
                <a:avLst/>
              </a:prstGeom>
              <a:noFill/>
            </p:spPr>
            <p:txBody>
              <a:bodyPr wrap="square" rtlCol="0">
                <a:spAutoFit/>
              </a:bodyPr>
              <a:lstStyle/>
              <a:p>
                <a:pPr algn="ctr"/>
                <a:r>
                  <a:rPr lang="en-US" sz="1400" dirty="0">
                    <a:solidFill>
                      <a:schemeClr val="accent5">
                        <a:lumMod val="50000"/>
                      </a:schemeClr>
                    </a:solidFill>
                    <a:latin typeface="Roboto" pitchFamily="2" charset="0"/>
                    <a:ea typeface="Roboto" pitchFamily="2" charset="0"/>
                  </a:rPr>
                  <a:t>Smart-ID</a:t>
                </a:r>
              </a:p>
            </p:txBody>
          </p:sp>
          <p:pic>
            <p:nvPicPr>
              <p:cNvPr id="1043" name="Picture 1042" descr="A screen shot of a phone&#10;&#10;Description automatically generated">
                <a:extLst>
                  <a:ext uri="{FF2B5EF4-FFF2-40B4-BE49-F238E27FC236}">
                    <a16:creationId xmlns:a16="http://schemas.microsoft.com/office/drawing/2014/main" id="{6E3E52D2-4C17-77B5-C153-1412563CDDA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372137" y="5193116"/>
                <a:ext cx="914400" cy="914400"/>
              </a:xfrm>
              <a:prstGeom prst="rect">
                <a:avLst/>
              </a:prstGeom>
            </p:spPr>
          </p:pic>
        </p:grpSp>
      </p:grpSp>
      <p:grpSp>
        <p:nvGrpSpPr>
          <p:cNvPr id="1049" name="Group 1048">
            <a:extLst>
              <a:ext uri="{FF2B5EF4-FFF2-40B4-BE49-F238E27FC236}">
                <a16:creationId xmlns:a16="http://schemas.microsoft.com/office/drawing/2014/main" id="{F050C489-6D2C-C743-441B-E453511A6EC9}"/>
              </a:ext>
            </a:extLst>
          </p:cNvPr>
          <p:cNvGrpSpPr/>
          <p:nvPr/>
        </p:nvGrpSpPr>
        <p:grpSpPr>
          <a:xfrm>
            <a:off x="3627474" y="2455382"/>
            <a:ext cx="3124888" cy="523220"/>
            <a:chOff x="3627474" y="2455382"/>
            <a:chExt cx="3124888" cy="523220"/>
          </a:xfrm>
        </p:grpSpPr>
        <p:sp>
          <p:nvSpPr>
            <p:cNvPr id="83" name="TextBox 82">
              <a:extLst>
                <a:ext uri="{FF2B5EF4-FFF2-40B4-BE49-F238E27FC236}">
                  <a16:creationId xmlns:a16="http://schemas.microsoft.com/office/drawing/2014/main" id="{2641320D-F9EE-E2AB-76C1-1382DF3A8AFD}"/>
                </a:ext>
              </a:extLst>
            </p:cNvPr>
            <p:cNvSpPr txBox="1"/>
            <p:nvPr/>
          </p:nvSpPr>
          <p:spPr>
            <a:xfrm>
              <a:off x="3846645" y="2455382"/>
              <a:ext cx="2905717" cy="523220"/>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rPr>
                <a:t>Integrates and signs with  most Certificate Authentications (CA)</a:t>
              </a:r>
            </a:p>
          </p:txBody>
        </p:sp>
        <p:sp>
          <p:nvSpPr>
            <p:cNvPr id="1047" name="Oval 1046">
              <a:extLst>
                <a:ext uri="{FF2B5EF4-FFF2-40B4-BE49-F238E27FC236}">
                  <a16:creationId xmlns:a16="http://schemas.microsoft.com/office/drawing/2014/main" id="{46B57D3C-CA0E-87F3-1779-D517D81BBA5E}"/>
                </a:ext>
              </a:extLst>
            </p:cNvPr>
            <p:cNvSpPr/>
            <p:nvPr/>
          </p:nvSpPr>
          <p:spPr>
            <a:xfrm>
              <a:off x="3627474" y="2559638"/>
              <a:ext cx="169916" cy="169916"/>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0" name="Group 1049">
            <a:extLst>
              <a:ext uri="{FF2B5EF4-FFF2-40B4-BE49-F238E27FC236}">
                <a16:creationId xmlns:a16="http://schemas.microsoft.com/office/drawing/2014/main" id="{9B5DF8B5-B546-7925-1C41-DD482BA00441}"/>
              </a:ext>
            </a:extLst>
          </p:cNvPr>
          <p:cNvGrpSpPr/>
          <p:nvPr/>
        </p:nvGrpSpPr>
        <p:grpSpPr>
          <a:xfrm>
            <a:off x="3676729" y="4296851"/>
            <a:ext cx="3446253" cy="307777"/>
            <a:chOff x="3676729" y="4296851"/>
            <a:chExt cx="3446253" cy="307777"/>
          </a:xfrm>
        </p:grpSpPr>
        <p:sp>
          <p:nvSpPr>
            <p:cNvPr id="86" name="TextBox 85">
              <a:extLst>
                <a:ext uri="{FF2B5EF4-FFF2-40B4-BE49-F238E27FC236}">
                  <a16:creationId xmlns:a16="http://schemas.microsoft.com/office/drawing/2014/main" id="{56D8684F-EF01-0AC8-3081-7DC3F004922E}"/>
                </a:ext>
              </a:extLst>
            </p:cNvPr>
            <p:cNvSpPr txBox="1"/>
            <p:nvPr/>
          </p:nvSpPr>
          <p:spPr>
            <a:xfrm>
              <a:off x="3887510" y="4296851"/>
              <a:ext cx="3235472" cy="307777"/>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rPr>
                <a:t>Many options for digital signature user</a:t>
              </a:r>
            </a:p>
          </p:txBody>
        </p:sp>
        <p:sp>
          <p:nvSpPr>
            <p:cNvPr id="1048" name="Oval 1047">
              <a:extLst>
                <a:ext uri="{FF2B5EF4-FFF2-40B4-BE49-F238E27FC236}">
                  <a16:creationId xmlns:a16="http://schemas.microsoft.com/office/drawing/2014/main" id="{1E93D2F3-54C9-4198-429D-A08F4762EBE2}"/>
                </a:ext>
              </a:extLst>
            </p:cNvPr>
            <p:cNvSpPr/>
            <p:nvPr/>
          </p:nvSpPr>
          <p:spPr>
            <a:xfrm>
              <a:off x="3676729" y="4365562"/>
              <a:ext cx="169916" cy="169916"/>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4704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9000" b="-9000"/>
          </a:stretch>
        </a:blipFill>
        <a:effectLst/>
      </p:bgPr>
    </p:bg>
    <p:spTree>
      <p:nvGrpSpPr>
        <p:cNvPr id="1" name=""/>
        <p:cNvGrpSpPr/>
        <p:nvPr/>
      </p:nvGrpSpPr>
      <p:grpSpPr>
        <a:xfrm>
          <a:off x="0" y="0"/>
          <a:ext cx="0" cy="0"/>
          <a:chOff x="0" y="0"/>
          <a:chExt cx="0" cy="0"/>
        </a:xfrm>
      </p:grpSpPr>
      <p:grpSp>
        <p:nvGrpSpPr>
          <p:cNvPr id="93" name="Group 92">
            <a:extLst>
              <a:ext uri="{FF2B5EF4-FFF2-40B4-BE49-F238E27FC236}">
                <a16:creationId xmlns:a16="http://schemas.microsoft.com/office/drawing/2014/main" id="{D8526E8F-BC4C-85FD-11CA-B8C9BB113DF5}"/>
              </a:ext>
            </a:extLst>
          </p:cNvPr>
          <p:cNvGrpSpPr/>
          <p:nvPr/>
        </p:nvGrpSpPr>
        <p:grpSpPr>
          <a:xfrm>
            <a:off x="2435971" y="0"/>
            <a:ext cx="7075275" cy="1070381"/>
            <a:chOff x="2435971" y="0"/>
            <a:chExt cx="7075275" cy="1070381"/>
          </a:xfrm>
        </p:grpSpPr>
        <p:sp>
          <p:nvSpPr>
            <p:cNvPr id="8" name="Oval 7">
              <a:extLst>
                <a:ext uri="{FF2B5EF4-FFF2-40B4-BE49-F238E27FC236}">
                  <a16:creationId xmlns:a16="http://schemas.microsoft.com/office/drawing/2014/main" id="{6373BC33-CE7A-8C7D-9485-58989653BF4C}"/>
                </a:ext>
              </a:extLst>
            </p:cNvPr>
            <p:cNvSpPr/>
            <p:nvPr/>
          </p:nvSpPr>
          <p:spPr>
            <a:xfrm>
              <a:off x="8458104" y="0"/>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55EA681-B924-2B03-ECB3-D4F408A0A1F7}"/>
                </a:ext>
              </a:extLst>
            </p:cNvPr>
            <p:cNvSpPr/>
            <p:nvPr/>
          </p:nvSpPr>
          <p:spPr>
            <a:xfrm>
              <a:off x="2435971" y="17239"/>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721E3A2C-5EAC-AED9-BA61-D0878B1322C9}"/>
                </a:ext>
              </a:extLst>
            </p:cNvPr>
            <p:cNvGrpSpPr/>
            <p:nvPr/>
          </p:nvGrpSpPr>
          <p:grpSpPr>
            <a:xfrm>
              <a:off x="2680754" y="134235"/>
              <a:ext cx="6548704" cy="781050"/>
              <a:chOff x="-397669" y="304800"/>
              <a:chExt cx="3241258" cy="781050"/>
            </a:xfrm>
          </p:grpSpPr>
          <p:sp>
            <p:nvSpPr>
              <p:cNvPr id="5" name="Rectangle: Rounded Corners 4">
                <a:extLst>
                  <a:ext uri="{FF2B5EF4-FFF2-40B4-BE49-F238E27FC236}">
                    <a16:creationId xmlns:a16="http://schemas.microsoft.com/office/drawing/2014/main" id="{38A9D1B5-10D7-BC25-8171-1E03C5B4371F}"/>
                  </a:ext>
                </a:extLst>
              </p:cNvPr>
              <p:cNvSpPr/>
              <p:nvPr/>
            </p:nvSpPr>
            <p:spPr>
              <a:xfrm>
                <a:off x="-397669" y="304800"/>
                <a:ext cx="3241258" cy="781050"/>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0646AE8-93F9-703E-8041-5E0AC2C51F00}"/>
                  </a:ext>
                </a:extLst>
              </p:cNvPr>
              <p:cNvSpPr txBox="1"/>
              <p:nvPr/>
            </p:nvSpPr>
            <p:spPr>
              <a:xfrm>
                <a:off x="-129100" y="475848"/>
                <a:ext cx="2843589" cy="477054"/>
              </a:xfrm>
              <a:prstGeom prst="rect">
                <a:avLst/>
              </a:prstGeom>
              <a:noFill/>
            </p:spPr>
            <p:txBody>
              <a:bodyPr wrap="square" rtlCol="0">
                <a:spAutoFit/>
              </a:bodyPr>
              <a:lstStyle/>
              <a:p>
                <a:r>
                  <a:rPr lang="en-US" sz="2500" b="1" dirty="0">
                    <a:solidFill>
                      <a:schemeClr val="bg1"/>
                    </a:solidFill>
                    <a:latin typeface="Roboto" pitchFamily="2" charset="0"/>
                    <a:ea typeface="Roboto" pitchFamily="2" charset="0"/>
                  </a:rPr>
                  <a:t>FEATURE OF </a:t>
                </a:r>
                <a:r>
                  <a:rPr lang="en-US" sz="2500" b="1" dirty="0" err="1">
                    <a:solidFill>
                      <a:schemeClr val="bg1"/>
                    </a:solidFill>
                    <a:latin typeface="Roboto" pitchFamily="2" charset="0"/>
                    <a:ea typeface="Roboto" pitchFamily="2" charset="0"/>
                  </a:rPr>
                  <a:t>GOPAPERLESS</a:t>
                </a:r>
                <a:r>
                  <a:rPr lang="en-US" sz="2500" b="1" dirty="0">
                    <a:solidFill>
                      <a:schemeClr val="bg1"/>
                    </a:solidFill>
                    <a:latin typeface="Roboto" pitchFamily="2" charset="0"/>
                    <a:ea typeface="Roboto" pitchFamily="2" charset="0"/>
                  </a:rPr>
                  <a:t> SYSTEM </a:t>
                </a:r>
              </a:p>
            </p:txBody>
          </p:sp>
        </p:grpSp>
      </p:grpSp>
      <p:pic>
        <p:nvPicPr>
          <p:cNvPr id="3" name="Picture 2" descr="A blue rectangular sign with white text and yellow check mark&#10;&#10;Description automatically generated">
            <a:extLst>
              <a:ext uri="{FF2B5EF4-FFF2-40B4-BE49-F238E27FC236}">
                <a16:creationId xmlns:a16="http://schemas.microsoft.com/office/drawing/2014/main" id="{EF8F1C98-7996-3E04-D612-B9A5C1A36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757" y="1370711"/>
            <a:ext cx="2743200" cy="2639746"/>
          </a:xfrm>
          <a:prstGeom prst="rect">
            <a:avLst/>
          </a:prstGeom>
        </p:spPr>
      </p:pic>
      <p:sp>
        <p:nvSpPr>
          <p:cNvPr id="9" name="Rectangle 2">
            <a:extLst>
              <a:ext uri="{FF2B5EF4-FFF2-40B4-BE49-F238E27FC236}">
                <a16:creationId xmlns:a16="http://schemas.microsoft.com/office/drawing/2014/main" id="{8E67D1CA-A1F5-BABC-25E0-A18EBBB0980D}"/>
              </a:ext>
            </a:extLst>
          </p:cNvPr>
          <p:cNvSpPr>
            <a:spLocks noChangeArrowheads="1"/>
          </p:cNvSpPr>
          <p:nvPr/>
        </p:nvSpPr>
        <p:spPr bwMode="auto">
          <a:xfrm>
            <a:off x="2230017" y="15208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 name="Object 9">
            <a:extLst>
              <a:ext uri="{FF2B5EF4-FFF2-40B4-BE49-F238E27FC236}">
                <a16:creationId xmlns:a16="http://schemas.microsoft.com/office/drawing/2014/main" id="{4ECE6968-0B09-1C9F-4F85-B3E998AE852D}"/>
              </a:ext>
            </a:extLst>
          </p:cNvPr>
          <p:cNvGraphicFramePr>
            <a:graphicFrameLocks noChangeAspect="1"/>
          </p:cNvGraphicFramePr>
          <p:nvPr>
            <p:extLst>
              <p:ext uri="{D42A27DB-BD31-4B8C-83A1-F6EECF244321}">
                <p14:modId xmlns:p14="http://schemas.microsoft.com/office/powerpoint/2010/main" val="3172615972"/>
              </p:ext>
            </p:extLst>
          </p:nvPr>
        </p:nvGraphicFramePr>
        <p:xfrm>
          <a:off x="3926714" y="1784199"/>
          <a:ext cx="3771340" cy="2221926"/>
        </p:xfrm>
        <a:graphic>
          <a:graphicData uri="http://schemas.openxmlformats.org/presentationml/2006/ole">
            <mc:AlternateContent xmlns:mc="http://schemas.openxmlformats.org/markup-compatibility/2006">
              <mc:Choice xmlns:v="urn:schemas-microsoft-com:vml" Requires="v">
                <p:oleObj name="Visio" r:id="rId4" imgW="8153255" imgH="4810215" progId="Visio.Drawing.15">
                  <p:embed/>
                </p:oleObj>
              </mc:Choice>
              <mc:Fallback>
                <p:oleObj name="Visio" r:id="rId4" imgW="8153255" imgH="4810215" progId="Visio.Drawing.15">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6714" y="1784199"/>
                        <a:ext cx="3771340" cy="2221926"/>
                      </a:xfrm>
                      <a:prstGeom prst="rect">
                        <a:avLst/>
                      </a:prstGeom>
                      <a:noFill/>
                    </p:spPr>
                  </p:pic>
                </p:oleObj>
              </mc:Fallback>
            </mc:AlternateContent>
          </a:graphicData>
        </a:graphic>
      </p:graphicFrame>
      <p:grpSp>
        <p:nvGrpSpPr>
          <p:cNvPr id="76" name="Group 75">
            <a:extLst>
              <a:ext uri="{FF2B5EF4-FFF2-40B4-BE49-F238E27FC236}">
                <a16:creationId xmlns:a16="http://schemas.microsoft.com/office/drawing/2014/main" id="{80B4E500-B5B2-2A7C-29E0-A55AEEB955A7}"/>
              </a:ext>
            </a:extLst>
          </p:cNvPr>
          <p:cNvGrpSpPr/>
          <p:nvPr/>
        </p:nvGrpSpPr>
        <p:grpSpPr>
          <a:xfrm>
            <a:off x="8319339" y="1785077"/>
            <a:ext cx="3577313" cy="830997"/>
            <a:chOff x="8271083" y="1336222"/>
            <a:chExt cx="3577313" cy="830997"/>
          </a:xfrm>
        </p:grpSpPr>
        <p:sp>
          <p:nvSpPr>
            <p:cNvPr id="11" name="TextBox 10">
              <a:extLst>
                <a:ext uri="{FF2B5EF4-FFF2-40B4-BE49-F238E27FC236}">
                  <a16:creationId xmlns:a16="http://schemas.microsoft.com/office/drawing/2014/main" id="{BDBE72E5-5C54-5D44-9D5C-0B41EA0630FC}"/>
                </a:ext>
              </a:extLst>
            </p:cNvPr>
            <p:cNvSpPr txBox="1"/>
            <p:nvPr/>
          </p:nvSpPr>
          <p:spPr>
            <a:xfrm>
              <a:off x="8326017" y="1336222"/>
              <a:ext cx="3522379" cy="830997"/>
            </a:xfrm>
            <a:prstGeom prst="rect">
              <a:avLst/>
            </a:prstGeom>
            <a:noFill/>
          </p:spPr>
          <p:txBody>
            <a:bodyPr wrap="square" rtlCol="0">
              <a:spAutoFit/>
            </a:bodyPr>
            <a:lstStyle/>
            <a:p>
              <a:r>
                <a:rPr lang="en-US" sz="1200" dirty="0" err="1">
                  <a:solidFill>
                    <a:schemeClr val="accent5">
                      <a:lumMod val="50000"/>
                    </a:schemeClr>
                  </a:solidFill>
                  <a:latin typeface="Roboto" pitchFamily="2" charset="0"/>
                  <a:ea typeface="Roboto" pitchFamily="2" charset="0"/>
                </a:rPr>
                <a:t>GoPaperless</a:t>
              </a:r>
              <a:r>
                <a:rPr lang="en-US" sz="1200" dirty="0">
                  <a:solidFill>
                    <a:schemeClr val="accent5">
                      <a:lumMod val="50000"/>
                    </a:schemeClr>
                  </a:solidFill>
                  <a:latin typeface="Roboto" pitchFamily="2" charset="0"/>
                  <a:ea typeface="Roboto" pitchFamily="2" charset="0"/>
                </a:rPr>
                <a:t> can be driven both by human interaction and by RESTful (</a:t>
              </a:r>
              <a:r>
                <a:rPr lang="en-US" sz="1200" dirty="0" err="1">
                  <a:solidFill>
                    <a:schemeClr val="accent5">
                      <a:lumMod val="50000"/>
                    </a:schemeClr>
                  </a:solidFill>
                  <a:latin typeface="Roboto" pitchFamily="2" charset="0"/>
                  <a:ea typeface="Roboto" pitchFamily="2" charset="0"/>
                </a:rPr>
                <a:t>REpresentational</a:t>
              </a:r>
              <a:r>
                <a:rPr lang="en-US" sz="1200" dirty="0">
                  <a:solidFill>
                    <a:schemeClr val="accent5">
                      <a:lumMod val="50000"/>
                    </a:schemeClr>
                  </a:solidFill>
                  <a:latin typeface="Roboto" pitchFamily="2" charset="0"/>
                  <a:ea typeface="Roboto" pitchFamily="2" charset="0"/>
                </a:rPr>
                <a:t> State Transfer) API (Application Programming Interface) calls from any business application</a:t>
              </a:r>
            </a:p>
          </p:txBody>
        </p:sp>
        <p:sp>
          <p:nvSpPr>
            <p:cNvPr id="14" name="Oval 13">
              <a:extLst>
                <a:ext uri="{FF2B5EF4-FFF2-40B4-BE49-F238E27FC236}">
                  <a16:creationId xmlns:a16="http://schemas.microsoft.com/office/drawing/2014/main" id="{CE6535D0-E0DC-4C69-B5EA-ED04C57DD7EF}"/>
                </a:ext>
              </a:extLst>
            </p:cNvPr>
            <p:cNvSpPr/>
            <p:nvPr/>
          </p:nvSpPr>
          <p:spPr>
            <a:xfrm>
              <a:off x="8271083" y="1429450"/>
              <a:ext cx="91440" cy="9144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76">
            <a:extLst>
              <a:ext uri="{FF2B5EF4-FFF2-40B4-BE49-F238E27FC236}">
                <a16:creationId xmlns:a16="http://schemas.microsoft.com/office/drawing/2014/main" id="{2FF108E2-7B89-4158-630B-E98B1E8951DC}"/>
              </a:ext>
            </a:extLst>
          </p:cNvPr>
          <p:cNvGrpSpPr/>
          <p:nvPr/>
        </p:nvGrpSpPr>
        <p:grpSpPr>
          <a:xfrm>
            <a:off x="8362523" y="2799470"/>
            <a:ext cx="3568099" cy="1015663"/>
            <a:chOff x="8280297" y="2690441"/>
            <a:chExt cx="3568099" cy="1015663"/>
          </a:xfrm>
        </p:grpSpPr>
        <p:sp>
          <p:nvSpPr>
            <p:cNvPr id="13" name="TextBox 12">
              <a:extLst>
                <a:ext uri="{FF2B5EF4-FFF2-40B4-BE49-F238E27FC236}">
                  <a16:creationId xmlns:a16="http://schemas.microsoft.com/office/drawing/2014/main" id="{3399DCC3-F0BC-361D-E27B-5A25244F379C}"/>
                </a:ext>
              </a:extLst>
            </p:cNvPr>
            <p:cNvSpPr txBox="1"/>
            <p:nvPr/>
          </p:nvSpPr>
          <p:spPr>
            <a:xfrm>
              <a:off x="8326017" y="2690441"/>
              <a:ext cx="3522379" cy="1015663"/>
            </a:xfrm>
            <a:prstGeom prst="rect">
              <a:avLst/>
            </a:prstGeom>
            <a:noFill/>
          </p:spPr>
          <p:txBody>
            <a:bodyPr wrap="square" rtlCol="0">
              <a:spAutoFit/>
            </a:bodyPr>
            <a:lstStyle/>
            <a:p>
              <a:r>
                <a:rPr lang="en-US" sz="1200" b="1" dirty="0">
                  <a:solidFill>
                    <a:schemeClr val="accent5">
                      <a:lumMod val="50000"/>
                    </a:schemeClr>
                  </a:solidFill>
                  <a:latin typeface="Roboto" pitchFamily="2" charset="0"/>
                  <a:ea typeface="Roboto" pitchFamily="2" charset="0"/>
                </a:rPr>
                <a:t>Developer-friendly integration </a:t>
              </a:r>
              <a:r>
                <a:rPr lang="en-US" sz="1200" dirty="0">
                  <a:solidFill>
                    <a:schemeClr val="accent5">
                      <a:lumMod val="50000"/>
                    </a:schemeClr>
                  </a:solidFill>
                  <a:latin typeface="Roboto" pitchFamily="2" charset="0"/>
                  <a:ea typeface="Roboto" pitchFamily="2" charset="0"/>
                </a:rPr>
                <a:t> </a:t>
              </a:r>
            </a:p>
            <a:p>
              <a:r>
                <a:rPr lang="en-US" sz="1200" dirty="0">
                  <a:solidFill>
                    <a:schemeClr val="accent5">
                      <a:lumMod val="50000"/>
                    </a:schemeClr>
                  </a:solidFill>
                  <a:latin typeface="Roboto" pitchFamily="2" charset="0"/>
                  <a:ea typeface="Roboto" pitchFamily="2" charset="0"/>
                </a:rPr>
                <a:t>APIs are built so that your in-house development team or any integration service provider can easily integrate a chosen API into your information system</a:t>
              </a:r>
            </a:p>
          </p:txBody>
        </p:sp>
        <p:sp>
          <p:nvSpPr>
            <p:cNvPr id="15" name="Oval 14">
              <a:extLst>
                <a:ext uri="{FF2B5EF4-FFF2-40B4-BE49-F238E27FC236}">
                  <a16:creationId xmlns:a16="http://schemas.microsoft.com/office/drawing/2014/main" id="{33E4BD0D-1179-B923-ACBF-B0FDC57BCBA5}"/>
                </a:ext>
              </a:extLst>
            </p:cNvPr>
            <p:cNvSpPr/>
            <p:nvPr/>
          </p:nvSpPr>
          <p:spPr>
            <a:xfrm>
              <a:off x="8280297" y="2786133"/>
              <a:ext cx="91440" cy="9144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2" name="Group 71">
            <a:extLst>
              <a:ext uri="{FF2B5EF4-FFF2-40B4-BE49-F238E27FC236}">
                <a16:creationId xmlns:a16="http://schemas.microsoft.com/office/drawing/2014/main" id="{6638DBCD-D74E-9A46-24BD-301C54EFD562}"/>
              </a:ext>
            </a:extLst>
          </p:cNvPr>
          <p:cNvGrpSpPr/>
          <p:nvPr/>
        </p:nvGrpSpPr>
        <p:grpSpPr>
          <a:xfrm>
            <a:off x="1067631" y="4635703"/>
            <a:ext cx="2155745" cy="1512613"/>
            <a:chOff x="1067631" y="4635703"/>
            <a:chExt cx="2155745" cy="1512613"/>
          </a:xfrm>
        </p:grpSpPr>
        <p:sp>
          <p:nvSpPr>
            <p:cNvPr id="18" name="TextBox 17">
              <a:extLst>
                <a:ext uri="{FF2B5EF4-FFF2-40B4-BE49-F238E27FC236}">
                  <a16:creationId xmlns:a16="http://schemas.microsoft.com/office/drawing/2014/main" id="{9A818442-A287-D0FF-C086-1C54121FD654}"/>
                </a:ext>
              </a:extLst>
            </p:cNvPr>
            <p:cNvSpPr txBox="1"/>
            <p:nvPr/>
          </p:nvSpPr>
          <p:spPr>
            <a:xfrm>
              <a:off x="1067632" y="5686651"/>
              <a:ext cx="2155744" cy="461665"/>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API for collecting signatures from third parties remotely</a:t>
              </a:r>
              <a:endParaRPr lang="en-US" sz="1200" dirty="0">
                <a:solidFill>
                  <a:srgbClr val="FF0000"/>
                </a:solidFill>
                <a:latin typeface="Roboto" pitchFamily="2" charset="0"/>
                <a:ea typeface="Roboto" pitchFamily="2" charset="0"/>
              </a:endParaRPr>
            </a:p>
          </p:txBody>
        </p:sp>
        <p:sp>
          <p:nvSpPr>
            <p:cNvPr id="19" name="文本框 65">
              <a:extLst>
                <a:ext uri="{FF2B5EF4-FFF2-40B4-BE49-F238E27FC236}">
                  <a16:creationId xmlns:a16="http://schemas.microsoft.com/office/drawing/2014/main" id="{A0491871-3F9C-9B3D-5312-D9AF3782A5FF}"/>
                </a:ext>
              </a:extLst>
            </p:cNvPr>
            <p:cNvSpPr txBox="1"/>
            <p:nvPr/>
          </p:nvSpPr>
          <p:spPr>
            <a:xfrm>
              <a:off x="1067631" y="5298041"/>
              <a:ext cx="2155743" cy="261610"/>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Signature Collection</a:t>
              </a:r>
            </a:p>
          </p:txBody>
        </p:sp>
        <p:pic>
          <p:nvPicPr>
            <p:cNvPr id="65" name="Graphic 64" descr="Signature with solid fill">
              <a:extLst>
                <a:ext uri="{FF2B5EF4-FFF2-40B4-BE49-F238E27FC236}">
                  <a16:creationId xmlns:a16="http://schemas.microsoft.com/office/drawing/2014/main" id="{736AC0C2-E901-5C1B-C18B-974250F2977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70178" y="4635703"/>
              <a:ext cx="457200" cy="457200"/>
            </a:xfrm>
            <a:prstGeom prst="rect">
              <a:avLst/>
            </a:prstGeom>
          </p:spPr>
        </p:pic>
      </p:grpSp>
      <p:grpSp>
        <p:nvGrpSpPr>
          <p:cNvPr id="73" name="Group 72">
            <a:extLst>
              <a:ext uri="{FF2B5EF4-FFF2-40B4-BE49-F238E27FC236}">
                <a16:creationId xmlns:a16="http://schemas.microsoft.com/office/drawing/2014/main" id="{86685988-41DB-79C2-AAD6-295424AB1F2C}"/>
              </a:ext>
            </a:extLst>
          </p:cNvPr>
          <p:cNvGrpSpPr/>
          <p:nvPr/>
        </p:nvGrpSpPr>
        <p:grpSpPr>
          <a:xfrm>
            <a:off x="3656641" y="4635703"/>
            <a:ext cx="2155744" cy="1697279"/>
            <a:chOff x="3656641" y="4635703"/>
            <a:chExt cx="2155744" cy="1697279"/>
          </a:xfrm>
        </p:grpSpPr>
        <p:sp>
          <p:nvSpPr>
            <p:cNvPr id="22" name="TextBox 21">
              <a:extLst>
                <a:ext uri="{FF2B5EF4-FFF2-40B4-BE49-F238E27FC236}">
                  <a16:creationId xmlns:a16="http://schemas.microsoft.com/office/drawing/2014/main" id="{7FB20717-6FD6-BC8F-7A67-52C7FAD7BF8F}"/>
                </a:ext>
              </a:extLst>
            </p:cNvPr>
            <p:cNvSpPr txBox="1"/>
            <p:nvPr/>
          </p:nvSpPr>
          <p:spPr>
            <a:xfrm>
              <a:off x="3656641" y="5686651"/>
              <a:ext cx="2155744" cy="646331"/>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APIs for signing, archiving, timestamping and validating documents</a:t>
              </a:r>
              <a:endParaRPr lang="en-US" sz="1200" dirty="0">
                <a:solidFill>
                  <a:srgbClr val="FF0000"/>
                </a:solidFill>
                <a:latin typeface="Roboto" pitchFamily="2" charset="0"/>
                <a:ea typeface="Roboto" pitchFamily="2" charset="0"/>
              </a:endParaRPr>
            </a:p>
          </p:txBody>
        </p:sp>
        <p:sp>
          <p:nvSpPr>
            <p:cNvPr id="23" name="文本框 65">
              <a:extLst>
                <a:ext uri="{FF2B5EF4-FFF2-40B4-BE49-F238E27FC236}">
                  <a16:creationId xmlns:a16="http://schemas.microsoft.com/office/drawing/2014/main" id="{6AE99840-221D-A98B-516D-1B9F96D1BD64}"/>
                </a:ext>
              </a:extLst>
            </p:cNvPr>
            <p:cNvSpPr txBox="1"/>
            <p:nvPr/>
          </p:nvSpPr>
          <p:spPr>
            <a:xfrm>
              <a:off x="3656641" y="5298041"/>
              <a:ext cx="2155743" cy="261610"/>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Signing</a:t>
              </a:r>
            </a:p>
          </p:txBody>
        </p:sp>
        <p:pic>
          <p:nvPicPr>
            <p:cNvPr id="67" name="Graphic 66" descr="Blueprint with solid fill">
              <a:extLst>
                <a:ext uri="{FF2B5EF4-FFF2-40B4-BE49-F238E27FC236}">
                  <a16:creationId xmlns:a16="http://schemas.microsoft.com/office/drawing/2014/main" id="{FDDDA8DE-6528-1CF2-ECF9-BF25409B96E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85667" y="4635703"/>
              <a:ext cx="457200" cy="457200"/>
            </a:xfrm>
            <a:prstGeom prst="rect">
              <a:avLst/>
            </a:prstGeom>
          </p:spPr>
        </p:pic>
      </p:grpSp>
      <p:grpSp>
        <p:nvGrpSpPr>
          <p:cNvPr id="74" name="Group 73">
            <a:extLst>
              <a:ext uri="{FF2B5EF4-FFF2-40B4-BE49-F238E27FC236}">
                <a16:creationId xmlns:a16="http://schemas.microsoft.com/office/drawing/2014/main" id="{34284D48-BAAF-196C-11A1-FFF255DD2C99}"/>
              </a:ext>
            </a:extLst>
          </p:cNvPr>
          <p:cNvGrpSpPr/>
          <p:nvPr/>
        </p:nvGrpSpPr>
        <p:grpSpPr>
          <a:xfrm>
            <a:off x="6291214" y="4635703"/>
            <a:ext cx="2155745" cy="1697279"/>
            <a:chOff x="6291214" y="4635703"/>
            <a:chExt cx="2155745" cy="1697279"/>
          </a:xfrm>
        </p:grpSpPr>
        <p:sp>
          <p:nvSpPr>
            <p:cNvPr id="26" name="TextBox 25">
              <a:extLst>
                <a:ext uri="{FF2B5EF4-FFF2-40B4-BE49-F238E27FC236}">
                  <a16:creationId xmlns:a16="http://schemas.microsoft.com/office/drawing/2014/main" id="{FE9CB4C2-7B68-3FFC-28D6-1C48AF17D045}"/>
                </a:ext>
              </a:extLst>
            </p:cNvPr>
            <p:cNvSpPr txBox="1"/>
            <p:nvPr/>
          </p:nvSpPr>
          <p:spPr>
            <a:xfrm>
              <a:off x="6291215" y="5686651"/>
              <a:ext cx="2155744" cy="646331"/>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APIs for authenticating users USB Token, Smart-ID, Electronic-ID</a:t>
              </a:r>
              <a:endParaRPr lang="en-US" sz="1200" dirty="0">
                <a:solidFill>
                  <a:srgbClr val="FF0000"/>
                </a:solidFill>
                <a:latin typeface="Roboto" pitchFamily="2" charset="0"/>
                <a:ea typeface="Roboto" pitchFamily="2" charset="0"/>
              </a:endParaRPr>
            </a:p>
          </p:txBody>
        </p:sp>
        <p:sp>
          <p:nvSpPr>
            <p:cNvPr id="27" name="文本框 65">
              <a:extLst>
                <a:ext uri="{FF2B5EF4-FFF2-40B4-BE49-F238E27FC236}">
                  <a16:creationId xmlns:a16="http://schemas.microsoft.com/office/drawing/2014/main" id="{21EFEFD3-B277-F9AA-4DBB-07748AB23C6E}"/>
                </a:ext>
              </a:extLst>
            </p:cNvPr>
            <p:cNvSpPr txBox="1"/>
            <p:nvPr/>
          </p:nvSpPr>
          <p:spPr>
            <a:xfrm>
              <a:off x="6291214" y="5298041"/>
              <a:ext cx="2155743" cy="261610"/>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Identification</a:t>
              </a:r>
            </a:p>
          </p:txBody>
        </p:sp>
        <p:pic>
          <p:nvPicPr>
            <p:cNvPr id="69" name="Graphic 68" descr="Employee badge with solid fill">
              <a:extLst>
                <a:ext uri="{FF2B5EF4-FFF2-40B4-BE49-F238E27FC236}">
                  <a16:creationId xmlns:a16="http://schemas.microsoft.com/office/drawing/2014/main" id="{9D9A774E-C83C-2BC2-67A0-1A2F68C37D5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49135" y="4635703"/>
              <a:ext cx="457200" cy="457200"/>
            </a:xfrm>
            <a:prstGeom prst="rect">
              <a:avLst/>
            </a:prstGeom>
          </p:spPr>
        </p:pic>
      </p:grpSp>
      <p:grpSp>
        <p:nvGrpSpPr>
          <p:cNvPr id="75" name="Group 74">
            <a:extLst>
              <a:ext uri="{FF2B5EF4-FFF2-40B4-BE49-F238E27FC236}">
                <a16:creationId xmlns:a16="http://schemas.microsoft.com/office/drawing/2014/main" id="{35D30356-0DD0-CEBF-F45B-385B6795504A}"/>
              </a:ext>
            </a:extLst>
          </p:cNvPr>
          <p:cNvGrpSpPr/>
          <p:nvPr/>
        </p:nvGrpSpPr>
        <p:grpSpPr>
          <a:xfrm>
            <a:off x="8925789" y="4635703"/>
            <a:ext cx="2155744" cy="1697279"/>
            <a:chOff x="8925789" y="4635703"/>
            <a:chExt cx="2155744" cy="1697279"/>
          </a:xfrm>
        </p:grpSpPr>
        <p:sp>
          <p:nvSpPr>
            <p:cNvPr id="30" name="TextBox 29">
              <a:extLst>
                <a:ext uri="{FF2B5EF4-FFF2-40B4-BE49-F238E27FC236}">
                  <a16:creationId xmlns:a16="http://schemas.microsoft.com/office/drawing/2014/main" id="{3E24DF46-4435-F6A7-44D9-220A3D7DD458}"/>
                </a:ext>
              </a:extLst>
            </p:cNvPr>
            <p:cNvSpPr txBox="1"/>
            <p:nvPr/>
          </p:nvSpPr>
          <p:spPr>
            <a:xfrm>
              <a:off x="8925789" y="5686651"/>
              <a:ext cx="2155744" cy="646331"/>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API for Sealing documents as legal person to ensure their origin and integrity</a:t>
              </a:r>
              <a:endParaRPr lang="en-US" sz="1200" dirty="0">
                <a:solidFill>
                  <a:srgbClr val="FF0000"/>
                </a:solidFill>
                <a:latin typeface="Roboto" pitchFamily="2" charset="0"/>
                <a:ea typeface="Roboto" pitchFamily="2" charset="0"/>
              </a:endParaRPr>
            </a:p>
          </p:txBody>
        </p:sp>
        <p:sp>
          <p:nvSpPr>
            <p:cNvPr id="31" name="文本框 65">
              <a:extLst>
                <a:ext uri="{FF2B5EF4-FFF2-40B4-BE49-F238E27FC236}">
                  <a16:creationId xmlns:a16="http://schemas.microsoft.com/office/drawing/2014/main" id="{D5942EFE-3D5A-051F-253B-F50D4B717503}"/>
                </a:ext>
              </a:extLst>
            </p:cNvPr>
            <p:cNvSpPr txBox="1"/>
            <p:nvPr/>
          </p:nvSpPr>
          <p:spPr>
            <a:xfrm>
              <a:off x="8925789" y="5298041"/>
              <a:ext cx="2155742" cy="261610"/>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Sealing</a:t>
              </a:r>
            </a:p>
          </p:txBody>
        </p:sp>
        <p:pic>
          <p:nvPicPr>
            <p:cNvPr id="71" name="Graphic 70" descr="Single gear with solid fill">
              <a:extLst>
                <a:ext uri="{FF2B5EF4-FFF2-40B4-BE49-F238E27FC236}">
                  <a16:creationId xmlns:a16="http://schemas.microsoft.com/office/drawing/2014/main" id="{E4B84929-85FA-D142-D187-50B64E9519B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775060" y="4635703"/>
              <a:ext cx="457200" cy="457200"/>
            </a:xfrm>
            <a:prstGeom prst="rect">
              <a:avLst/>
            </a:prstGeom>
          </p:spPr>
        </p:pic>
      </p:grpSp>
    </p:spTree>
    <p:extLst>
      <p:ext uri="{BB962C8B-B14F-4D97-AF65-F5344CB8AC3E}">
        <p14:creationId xmlns:p14="http://schemas.microsoft.com/office/powerpoint/2010/main" val="4091151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9000" b="-9000"/>
          </a:stretch>
        </a:blipFill>
        <a:effectLst/>
      </p:bgPr>
    </p:bg>
    <p:spTree>
      <p:nvGrpSpPr>
        <p:cNvPr id="1" name=""/>
        <p:cNvGrpSpPr/>
        <p:nvPr/>
      </p:nvGrpSpPr>
      <p:grpSpPr>
        <a:xfrm>
          <a:off x="0" y="0"/>
          <a:ext cx="0" cy="0"/>
          <a:chOff x="0" y="0"/>
          <a:chExt cx="0" cy="0"/>
        </a:xfrm>
      </p:grpSpPr>
      <p:grpSp>
        <p:nvGrpSpPr>
          <p:cNvPr id="93" name="Group 92">
            <a:extLst>
              <a:ext uri="{FF2B5EF4-FFF2-40B4-BE49-F238E27FC236}">
                <a16:creationId xmlns:a16="http://schemas.microsoft.com/office/drawing/2014/main" id="{D8526E8F-BC4C-85FD-11CA-B8C9BB113DF5}"/>
              </a:ext>
            </a:extLst>
          </p:cNvPr>
          <p:cNvGrpSpPr/>
          <p:nvPr/>
        </p:nvGrpSpPr>
        <p:grpSpPr>
          <a:xfrm>
            <a:off x="2435971" y="0"/>
            <a:ext cx="7075275" cy="1070381"/>
            <a:chOff x="2435971" y="0"/>
            <a:chExt cx="7075275" cy="1070381"/>
          </a:xfrm>
        </p:grpSpPr>
        <p:sp>
          <p:nvSpPr>
            <p:cNvPr id="8" name="Oval 7">
              <a:extLst>
                <a:ext uri="{FF2B5EF4-FFF2-40B4-BE49-F238E27FC236}">
                  <a16:creationId xmlns:a16="http://schemas.microsoft.com/office/drawing/2014/main" id="{6373BC33-CE7A-8C7D-9485-58989653BF4C}"/>
                </a:ext>
              </a:extLst>
            </p:cNvPr>
            <p:cNvSpPr/>
            <p:nvPr/>
          </p:nvSpPr>
          <p:spPr>
            <a:xfrm>
              <a:off x="8458104" y="0"/>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55EA681-B924-2B03-ECB3-D4F408A0A1F7}"/>
                </a:ext>
              </a:extLst>
            </p:cNvPr>
            <p:cNvSpPr/>
            <p:nvPr/>
          </p:nvSpPr>
          <p:spPr>
            <a:xfrm>
              <a:off x="2435971" y="17239"/>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721E3A2C-5EAC-AED9-BA61-D0878B1322C9}"/>
                </a:ext>
              </a:extLst>
            </p:cNvPr>
            <p:cNvGrpSpPr/>
            <p:nvPr/>
          </p:nvGrpSpPr>
          <p:grpSpPr>
            <a:xfrm>
              <a:off x="2680754" y="134235"/>
              <a:ext cx="6548704" cy="781050"/>
              <a:chOff x="-397669" y="304800"/>
              <a:chExt cx="3241258" cy="781050"/>
            </a:xfrm>
          </p:grpSpPr>
          <p:sp>
            <p:nvSpPr>
              <p:cNvPr id="5" name="Rectangle: Rounded Corners 4">
                <a:extLst>
                  <a:ext uri="{FF2B5EF4-FFF2-40B4-BE49-F238E27FC236}">
                    <a16:creationId xmlns:a16="http://schemas.microsoft.com/office/drawing/2014/main" id="{38A9D1B5-10D7-BC25-8171-1E03C5B4371F}"/>
                  </a:ext>
                </a:extLst>
              </p:cNvPr>
              <p:cNvSpPr/>
              <p:nvPr/>
            </p:nvSpPr>
            <p:spPr>
              <a:xfrm>
                <a:off x="-397669" y="304800"/>
                <a:ext cx="3241258" cy="781050"/>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0646AE8-93F9-703E-8041-5E0AC2C51F00}"/>
                  </a:ext>
                </a:extLst>
              </p:cNvPr>
              <p:cNvSpPr txBox="1"/>
              <p:nvPr/>
            </p:nvSpPr>
            <p:spPr>
              <a:xfrm>
                <a:off x="-129100" y="475848"/>
                <a:ext cx="2843589" cy="477054"/>
              </a:xfrm>
              <a:prstGeom prst="rect">
                <a:avLst/>
              </a:prstGeom>
              <a:noFill/>
            </p:spPr>
            <p:txBody>
              <a:bodyPr wrap="square" rtlCol="0">
                <a:spAutoFit/>
              </a:bodyPr>
              <a:lstStyle/>
              <a:p>
                <a:r>
                  <a:rPr lang="en-US" sz="2500" b="1" dirty="0">
                    <a:solidFill>
                      <a:schemeClr val="bg1"/>
                    </a:solidFill>
                    <a:latin typeface="Roboto" pitchFamily="2" charset="0"/>
                    <a:ea typeface="Roboto" pitchFamily="2" charset="0"/>
                  </a:rPr>
                  <a:t>FEATURE OF </a:t>
                </a:r>
                <a:r>
                  <a:rPr lang="en-US" sz="2500" b="1" dirty="0" err="1">
                    <a:solidFill>
                      <a:schemeClr val="bg1"/>
                    </a:solidFill>
                    <a:latin typeface="Roboto" pitchFamily="2" charset="0"/>
                    <a:ea typeface="Roboto" pitchFamily="2" charset="0"/>
                  </a:rPr>
                  <a:t>GOPAPERLESS</a:t>
                </a:r>
                <a:r>
                  <a:rPr lang="en-US" sz="2500" b="1" dirty="0">
                    <a:solidFill>
                      <a:schemeClr val="bg1"/>
                    </a:solidFill>
                    <a:latin typeface="Roboto" pitchFamily="2" charset="0"/>
                    <a:ea typeface="Roboto" pitchFamily="2" charset="0"/>
                  </a:rPr>
                  <a:t> SYSTEM </a:t>
                </a:r>
              </a:p>
            </p:txBody>
          </p:sp>
        </p:grpSp>
      </p:grpSp>
      <p:sp>
        <p:nvSpPr>
          <p:cNvPr id="9" name="Rectangle 2">
            <a:extLst>
              <a:ext uri="{FF2B5EF4-FFF2-40B4-BE49-F238E27FC236}">
                <a16:creationId xmlns:a16="http://schemas.microsoft.com/office/drawing/2014/main" id="{8E67D1CA-A1F5-BABC-25E0-A18EBBB0980D}"/>
              </a:ext>
            </a:extLst>
          </p:cNvPr>
          <p:cNvSpPr>
            <a:spLocks noChangeArrowheads="1"/>
          </p:cNvSpPr>
          <p:nvPr/>
        </p:nvSpPr>
        <p:spPr bwMode="auto">
          <a:xfrm>
            <a:off x="2230017" y="15208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Rectangle 2">
            <a:extLst>
              <a:ext uri="{FF2B5EF4-FFF2-40B4-BE49-F238E27FC236}">
                <a16:creationId xmlns:a16="http://schemas.microsoft.com/office/drawing/2014/main" id="{0FE9B3EF-823F-CA50-9B47-77EA9350A3B0}"/>
              </a:ext>
            </a:extLst>
          </p:cNvPr>
          <p:cNvSpPr>
            <a:spLocks noChangeArrowheads="1"/>
          </p:cNvSpPr>
          <p:nvPr/>
        </p:nvSpPr>
        <p:spPr bwMode="auto">
          <a:xfrm>
            <a:off x="4376058" y="175736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Object 11">
            <a:extLst>
              <a:ext uri="{FF2B5EF4-FFF2-40B4-BE49-F238E27FC236}">
                <a16:creationId xmlns:a16="http://schemas.microsoft.com/office/drawing/2014/main" id="{E695B9D0-886D-710A-4788-DFC5130238C8}"/>
              </a:ext>
            </a:extLst>
          </p:cNvPr>
          <p:cNvGraphicFramePr>
            <a:graphicFrameLocks noChangeAspect="1"/>
          </p:cNvGraphicFramePr>
          <p:nvPr>
            <p:extLst>
              <p:ext uri="{D42A27DB-BD31-4B8C-83A1-F6EECF244321}">
                <p14:modId xmlns:p14="http://schemas.microsoft.com/office/powerpoint/2010/main" val="1948464550"/>
              </p:ext>
            </p:extLst>
          </p:nvPr>
        </p:nvGraphicFramePr>
        <p:xfrm>
          <a:off x="3872205" y="1658747"/>
          <a:ext cx="7427591" cy="3896987"/>
        </p:xfrm>
        <a:graphic>
          <a:graphicData uri="http://schemas.openxmlformats.org/presentationml/2006/ole">
            <mc:AlternateContent xmlns:mc="http://schemas.openxmlformats.org/markup-compatibility/2006">
              <mc:Choice xmlns:v="urn:schemas-microsoft-com:vml" Requires="v">
                <p:oleObj name="Visio" r:id="rId3" imgW="9477487" imgH="4972166" progId="Visio.Drawing.15">
                  <p:embed/>
                </p:oleObj>
              </mc:Choice>
              <mc:Fallback>
                <p:oleObj name="Visio" r:id="rId3" imgW="9477487" imgH="4972166" progId="Visio.Drawing.15">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2205" y="1658747"/>
                        <a:ext cx="7427591" cy="3896987"/>
                      </a:xfrm>
                      <a:prstGeom prst="rect">
                        <a:avLst/>
                      </a:prstGeom>
                      <a:noFill/>
                    </p:spPr>
                  </p:pic>
                </p:oleObj>
              </mc:Fallback>
            </mc:AlternateContent>
          </a:graphicData>
        </a:graphic>
      </p:graphicFrame>
      <p:pic>
        <p:nvPicPr>
          <p:cNvPr id="17" name="Picture 16" descr="A blue square with white text and a yellow cross&#10;&#10;Description automatically generated">
            <a:extLst>
              <a:ext uri="{FF2B5EF4-FFF2-40B4-BE49-F238E27FC236}">
                <a16:creationId xmlns:a16="http://schemas.microsoft.com/office/drawing/2014/main" id="{06FD3CE9-2165-4CC0-8E6E-19F50307A8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732" y="1675986"/>
            <a:ext cx="2743200" cy="2629735"/>
          </a:xfrm>
          <a:prstGeom prst="rect">
            <a:avLst/>
          </a:prstGeom>
        </p:spPr>
      </p:pic>
    </p:spTree>
    <p:extLst>
      <p:ext uri="{BB962C8B-B14F-4D97-AF65-F5344CB8AC3E}">
        <p14:creationId xmlns:p14="http://schemas.microsoft.com/office/powerpoint/2010/main" val="1689390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t="-9000" b="-9000"/>
          </a:stretch>
        </a:blipFill>
        <a:effectLst/>
      </p:bgPr>
    </p:bg>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6373BC33-CE7A-8C7D-9485-58989653BF4C}"/>
              </a:ext>
            </a:extLst>
          </p:cNvPr>
          <p:cNvSpPr/>
          <p:nvPr/>
        </p:nvSpPr>
        <p:spPr>
          <a:xfrm>
            <a:off x="8458104" y="0"/>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55EA681-B924-2B03-ECB3-D4F408A0A1F7}"/>
              </a:ext>
            </a:extLst>
          </p:cNvPr>
          <p:cNvSpPr/>
          <p:nvPr/>
        </p:nvSpPr>
        <p:spPr>
          <a:xfrm>
            <a:off x="2435971" y="17239"/>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721E3A2C-5EAC-AED9-BA61-D0878B1322C9}"/>
              </a:ext>
            </a:extLst>
          </p:cNvPr>
          <p:cNvGrpSpPr/>
          <p:nvPr/>
        </p:nvGrpSpPr>
        <p:grpSpPr>
          <a:xfrm>
            <a:off x="2680754" y="134235"/>
            <a:ext cx="6548704" cy="781050"/>
            <a:chOff x="-397669" y="304800"/>
            <a:chExt cx="3241258" cy="781050"/>
          </a:xfrm>
        </p:grpSpPr>
        <p:sp>
          <p:nvSpPr>
            <p:cNvPr id="5" name="Rectangle: Rounded Corners 4">
              <a:extLst>
                <a:ext uri="{FF2B5EF4-FFF2-40B4-BE49-F238E27FC236}">
                  <a16:creationId xmlns:a16="http://schemas.microsoft.com/office/drawing/2014/main" id="{38A9D1B5-10D7-BC25-8171-1E03C5B4371F}"/>
                </a:ext>
              </a:extLst>
            </p:cNvPr>
            <p:cNvSpPr/>
            <p:nvPr/>
          </p:nvSpPr>
          <p:spPr>
            <a:xfrm>
              <a:off x="-397669" y="304800"/>
              <a:ext cx="3241258" cy="781050"/>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0646AE8-93F9-703E-8041-5E0AC2C51F00}"/>
                </a:ext>
              </a:extLst>
            </p:cNvPr>
            <p:cNvSpPr txBox="1"/>
            <p:nvPr/>
          </p:nvSpPr>
          <p:spPr>
            <a:xfrm>
              <a:off x="-205689" y="475848"/>
              <a:ext cx="2942149" cy="477054"/>
            </a:xfrm>
            <a:prstGeom prst="rect">
              <a:avLst/>
            </a:prstGeom>
            <a:noFill/>
          </p:spPr>
          <p:txBody>
            <a:bodyPr wrap="square" rtlCol="0">
              <a:spAutoFit/>
            </a:bodyPr>
            <a:lstStyle/>
            <a:p>
              <a:r>
                <a:rPr lang="en-US" sz="2500" b="1" dirty="0">
                  <a:solidFill>
                    <a:schemeClr val="bg1"/>
                  </a:solidFill>
                  <a:latin typeface="Roboto" pitchFamily="2" charset="0"/>
                  <a:ea typeface="Roboto" pitchFamily="2" charset="0"/>
                </a:rPr>
                <a:t>FEATURES OF </a:t>
              </a:r>
              <a:r>
                <a:rPr lang="en-US" sz="2500" b="1" dirty="0" err="1">
                  <a:solidFill>
                    <a:schemeClr val="bg1"/>
                  </a:solidFill>
                  <a:latin typeface="Roboto" pitchFamily="2" charset="0"/>
                  <a:ea typeface="Roboto" pitchFamily="2" charset="0"/>
                </a:rPr>
                <a:t>GOPAPERLESS</a:t>
              </a:r>
              <a:r>
                <a:rPr lang="en-US" sz="2500" b="1" dirty="0">
                  <a:solidFill>
                    <a:schemeClr val="bg1"/>
                  </a:solidFill>
                  <a:latin typeface="Roboto" pitchFamily="2" charset="0"/>
                  <a:ea typeface="Roboto" pitchFamily="2" charset="0"/>
                </a:rPr>
                <a:t> SYSTEM </a:t>
              </a:r>
            </a:p>
          </p:txBody>
        </p:sp>
      </p:grpSp>
      <p:grpSp>
        <p:nvGrpSpPr>
          <p:cNvPr id="59" name="Group 58">
            <a:extLst>
              <a:ext uri="{FF2B5EF4-FFF2-40B4-BE49-F238E27FC236}">
                <a16:creationId xmlns:a16="http://schemas.microsoft.com/office/drawing/2014/main" id="{99D5C8FA-F5CC-FDF4-D70C-6BAC9E6CF9D4}"/>
              </a:ext>
            </a:extLst>
          </p:cNvPr>
          <p:cNvGrpSpPr/>
          <p:nvPr/>
        </p:nvGrpSpPr>
        <p:grpSpPr>
          <a:xfrm>
            <a:off x="1023246" y="1310639"/>
            <a:ext cx="2155744" cy="1460844"/>
            <a:chOff x="205818" y="1247687"/>
            <a:chExt cx="2155744" cy="1460844"/>
          </a:xfrm>
        </p:grpSpPr>
        <p:pic>
          <p:nvPicPr>
            <p:cNvPr id="3" name="Graphic 2" descr="Books with solid fill">
              <a:extLst>
                <a:ext uri="{FF2B5EF4-FFF2-40B4-BE49-F238E27FC236}">
                  <a16:creationId xmlns:a16="http://schemas.microsoft.com/office/drawing/2014/main" id="{CEC7447A-31E6-425B-8807-F340AC527C7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6051" y="1247687"/>
              <a:ext cx="457200" cy="457200"/>
            </a:xfrm>
            <a:prstGeom prst="rect">
              <a:avLst/>
            </a:prstGeom>
          </p:spPr>
        </p:pic>
        <p:sp>
          <p:nvSpPr>
            <p:cNvPr id="13" name="TextBox 12">
              <a:extLst>
                <a:ext uri="{FF2B5EF4-FFF2-40B4-BE49-F238E27FC236}">
                  <a16:creationId xmlns:a16="http://schemas.microsoft.com/office/drawing/2014/main" id="{15353DB2-2323-AC35-CBC2-55D7B520F838}"/>
                </a:ext>
              </a:extLst>
            </p:cNvPr>
            <p:cNvSpPr txBox="1"/>
            <p:nvPr/>
          </p:nvSpPr>
          <p:spPr>
            <a:xfrm>
              <a:off x="205818" y="2246866"/>
              <a:ext cx="2155744" cy="461665"/>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Sign documents in whatever format you need — from PDF</a:t>
              </a:r>
              <a:endParaRPr lang="en-US" sz="1200" dirty="0">
                <a:solidFill>
                  <a:srgbClr val="FF0000"/>
                </a:solidFill>
                <a:latin typeface="Roboto" pitchFamily="2" charset="0"/>
                <a:ea typeface="Roboto" pitchFamily="2" charset="0"/>
              </a:endParaRPr>
            </a:p>
          </p:txBody>
        </p:sp>
        <p:sp>
          <p:nvSpPr>
            <p:cNvPr id="48" name="文本框 65">
              <a:extLst>
                <a:ext uri="{FF2B5EF4-FFF2-40B4-BE49-F238E27FC236}">
                  <a16:creationId xmlns:a16="http://schemas.microsoft.com/office/drawing/2014/main" id="{AF795DF5-E807-08A8-2CD8-2572D5A6B7C9}"/>
                </a:ext>
              </a:extLst>
            </p:cNvPr>
            <p:cNvSpPr txBox="1"/>
            <p:nvPr/>
          </p:nvSpPr>
          <p:spPr>
            <a:xfrm>
              <a:off x="205818" y="1704887"/>
              <a:ext cx="1950360" cy="477054"/>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Variety of document formats</a:t>
              </a:r>
            </a:p>
          </p:txBody>
        </p:sp>
      </p:grpSp>
      <p:grpSp>
        <p:nvGrpSpPr>
          <p:cNvPr id="60" name="Group 59">
            <a:extLst>
              <a:ext uri="{FF2B5EF4-FFF2-40B4-BE49-F238E27FC236}">
                <a16:creationId xmlns:a16="http://schemas.microsoft.com/office/drawing/2014/main" id="{172A57D2-1E74-1C42-EA07-87BCC0C6C261}"/>
              </a:ext>
            </a:extLst>
          </p:cNvPr>
          <p:cNvGrpSpPr/>
          <p:nvPr/>
        </p:nvGrpSpPr>
        <p:grpSpPr>
          <a:xfrm>
            <a:off x="3686501" y="1247687"/>
            <a:ext cx="2155744" cy="1830176"/>
            <a:chOff x="2897055" y="1247687"/>
            <a:chExt cx="2155744" cy="1830176"/>
          </a:xfrm>
        </p:grpSpPr>
        <p:pic>
          <p:nvPicPr>
            <p:cNvPr id="29" name="Graphic 28" descr="Checklist with solid fill">
              <a:extLst>
                <a:ext uri="{FF2B5EF4-FFF2-40B4-BE49-F238E27FC236}">
                  <a16:creationId xmlns:a16="http://schemas.microsoft.com/office/drawing/2014/main" id="{E4018738-629A-B034-0FBA-2BA06E42790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03327" y="1247687"/>
              <a:ext cx="457200" cy="457200"/>
            </a:xfrm>
            <a:prstGeom prst="rect">
              <a:avLst/>
            </a:prstGeom>
          </p:spPr>
        </p:pic>
        <p:sp>
          <p:nvSpPr>
            <p:cNvPr id="34" name="TextBox 33">
              <a:extLst>
                <a:ext uri="{FF2B5EF4-FFF2-40B4-BE49-F238E27FC236}">
                  <a16:creationId xmlns:a16="http://schemas.microsoft.com/office/drawing/2014/main" id="{44491EF2-6447-5D80-0643-4F52BA0B6F94}"/>
                </a:ext>
              </a:extLst>
            </p:cNvPr>
            <p:cNvSpPr txBox="1"/>
            <p:nvPr/>
          </p:nvSpPr>
          <p:spPr>
            <a:xfrm>
              <a:off x="2897055" y="2246866"/>
              <a:ext cx="2155744" cy="830997"/>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Sign documents with your preferred </a:t>
              </a:r>
              <a:r>
                <a:rPr lang="en-US" sz="1200" dirty="0" err="1">
                  <a:solidFill>
                    <a:schemeClr val="accent5">
                      <a:lumMod val="50000"/>
                    </a:schemeClr>
                  </a:solidFill>
                  <a:latin typeface="Roboto" pitchFamily="2" charset="0"/>
                  <a:ea typeface="Roboto" pitchFamily="2" charset="0"/>
                </a:rPr>
                <a:t>eID</a:t>
              </a:r>
              <a:r>
                <a:rPr lang="en-US" sz="1200" dirty="0">
                  <a:solidFill>
                    <a:schemeClr val="accent5">
                      <a:lumMod val="50000"/>
                    </a:schemeClr>
                  </a:solidFill>
                  <a:latin typeface="Roboto" pitchFamily="2" charset="0"/>
                  <a:ea typeface="Roboto" pitchFamily="2" charset="0"/>
                </a:rPr>
                <a:t> solution, whether it’s a national ID card, Mobile ID or other</a:t>
              </a:r>
            </a:p>
          </p:txBody>
        </p:sp>
        <p:sp>
          <p:nvSpPr>
            <p:cNvPr id="49" name="文本框 65">
              <a:extLst>
                <a:ext uri="{FF2B5EF4-FFF2-40B4-BE49-F238E27FC236}">
                  <a16:creationId xmlns:a16="http://schemas.microsoft.com/office/drawing/2014/main" id="{C12E6123-3DA4-816D-E8E7-8B54C53C30E7}"/>
                </a:ext>
              </a:extLst>
            </p:cNvPr>
            <p:cNvSpPr txBox="1"/>
            <p:nvPr/>
          </p:nvSpPr>
          <p:spPr>
            <a:xfrm>
              <a:off x="3100355" y="1704887"/>
              <a:ext cx="1517723" cy="477054"/>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Variety of signing </a:t>
              </a:r>
            </a:p>
            <a:p>
              <a:pPr algn="ctr"/>
              <a:r>
                <a:rPr lang="en-US" sz="1400" b="1" dirty="0">
                  <a:solidFill>
                    <a:srgbClr val="1F4E79"/>
                  </a:solidFill>
                  <a:latin typeface="Roboto" pitchFamily="2" charset="0"/>
                  <a:ea typeface="Roboto" pitchFamily="2" charset="0"/>
                  <a:cs typeface="Times New Roman" panose="02020603050405020304" pitchFamily="18" charset="0"/>
                </a:rPr>
                <a:t>solutions</a:t>
              </a:r>
            </a:p>
          </p:txBody>
        </p:sp>
      </p:grpSp>
      <p:grpSp>
        <p:nvGrpSpPr>
          <p:cNvPr id="87" name="Group 86">
            <a:extLst>
              <a:ext uri="{FF2B5EF4-FFF2-40B4-BE49-F238E27FC236}">
                <a16:creationId xmlns:a16="http://schemas.microsoft.com/office/drawing/2014/main" id="{DD750BD5-02B1-1F6D-CE07-A871B5344F49}"/>
              </a:ext>
            </a:extLst>
          </p:cNvPr>
          <p:cNvGrpSpPr/>
          <p:nvPr/>
        </p:nvGrpSpPr>
        <p:grpSpPr>
          <a:xfrm>
            <a:off x="6349756" y="1278549"/>
            <a:ext cx="2155744" cy="1645509"/>
            <a:chOff x="5116459" y="1247687"/>
            <a:chExt cx="2155744" cy="1645509"/>
          </a:xfrm>
        </p:grpSpPr>
        <p:pic>
          <p:nvPicPr>
            <p:cNvPr id="43" name="Graphic 42" descr="Clock with solid fill">
              <a:extLst>
                <a:ext uri="{FF2B5EF4-FFF2-40B4-BE49-F238E27FC236}">
                  <a16:creationId xmlns:a16="http://schemas.microsoft.com/office/drawing/2014/main" id="{476A5A90-CE5D-B151-3C36-F23E3FAB2E0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965731" y="1247687"/>
              <a:ext cx="457200" cy="457200"/>
            </a:xfrm>
            <a:prstGeom prst="rect">
              <a:avLst/>
            </a:prstGeom>
          </p:spPr>
        </p:pic>
        <p:sp>
          <p:nvSpPr>
            <p:cNvPr id="44" name="TextBox 43">
              <a:extLst>
                <a:ext uri="{FF2B5EF4-FFF2-40B4-BE49-F238E27FC236}">
                  <a16:creationId xmlns:a16="http://schemas.microsoft.com/office/drawing/2014/main" id="{F02AC612-F52F-5839-31EA-68E86AC52572}"/>
                </a:ext>
              </a:extLst>
            </p:cNvPr>
            <p:cNvSpPr txBox="1"/>
            <p:nvPr/>
          </p:nvSpPr>
          <p:spPr>
            <a:xfrm>
              <a:off x="5116459" y="2246865"/>
              <a:ext cx="2155744" cy="646331"/>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Check whether signatures from other parties are valid and legally binding</a:t>
              </a:r>
            </a:p>
          </p:txBody>
        </p:sp>
        <p:sp>
          <p:nvSpPr>
            <p:cNvPr id="51" name="文本框 65">
              <a:extLst>
                <a:ext uri="{FF2B5EF4-FFF2-40B4-BE49-F238E27FC236}">
                  <a16:creationId xmlns:a16="http://schemas.microsoft.com/office/drawing/2014/main" id="{1E7008E5-59BB-FB19-9C18-FBE4FCA490CC}"/>
                </a:ext>
              </a:extLst>
            </p:cNvPr>
            <p:cNvSpPr txBox="1"/>
            <p:nvPr/>
          </p:nvSpPr>
          <p:spPr>
            <a:xfrm>
              <a:off x="5402760" y="1761892"/>
              <a:ext cx="1666803" cy="261610"/>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Signature validation</a:t>
              </a:r>
            </a:p>
          </p:txBody>
        </p:sp>
      </p:grpSp>
      <p:grpSp>
        <p:nvGrpSpPr>
          <p:cNvPr id="86" name="Group 85">
            <a:extLst>
              <a:ext uri="{FF2B5EF4-FFF2-40B4-BE49-F238E27FC236}">
                <a16:creationId xmlns:a16="http://schemas.microsoft.com/office/drawing/2014/main" id="{39A75ABE-29D9-43F2-06A9-069979EC5E32}"/>
              </a:ext>
            </a:extLst>
          </p:cNvPr>
          <p:cNvGrpSpPr/>
          <p:nvPr/>
        </p:nvGrpSpPr>
        <p:grpSpPr>
          <a:xfrm>
            <a:off x="9013012" y="1310639"/>
            <a:ext cx="2155744" cy="1830176"/>
            <a:chOff x="7673020" y="1247687"/>
            <a:chExt cx="2155744" cy="1830176"/>
          </a:xfrm>
        </p:grpSpPr>
        <p:pic>
          <p:nvPicPr>
            <p:cNvPr id="46" name="Graphic 45" descr="Document with solid fill">
              <a:extLst>
                <a:ext uri="{FF2B5EF4-FFF2-40B4-BE49-F238E27FC236}">
                  <a16:creationId xmlns:a16="http://schemas.microsoft.com/office/drawing/2014/main" id="{AA41E9AA-D718-58F6-49C8-991AEC28F1E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55873" y="1247687"/>
              <a:ext cx="457200" cy="457200"/>
            </a:xfrm>
            <a:prstGeom prst="rect">
              <a:avLst/>
            </a:prstGeom>
          </p:spPr>
        </p:pic>
        <p:sp>
          <p:nvSpPr>
            <p:cNvPr id="47" name="TextBox 46">
              <a:extLst>
                <a:ext uri="{FF2B5EF4-FFF2-40B4-BE49-F238E27FC236}">
                  <a16:creationId xmlns:a16="http://schemas.microsoft.com/office/drawing/2014/main" id="{AB2DA506-6DF1-2C44-BD65-AB62371FECF6}"/>
                </a:ext>
              </a:extLst>
            </p:cNvPr>
            <p:cNvSpPr txBox="1"/>
            <p:nvPr/>
          </p:nvSpPr>
          <p:spPr>
            <a:xfrm>
              <a:off x="7673020" y="2246866"/>
              <a:ext cx="2155744" cy="830997"/>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Save contacts to an address book to easily find them next time you need to share a document</a:t>
              </a:r>
            </a:p>
          </p:txBody>
        </p:sp>
        <p:sp>
          <p:nvSpPr>
            <p:cNvPr id="53" name="文本框 65">
              <a:extLst>
                <a:ext uri="{FF2B5EF4-FFF2-40B4-BE49-F238E27FC236}">
                  <a16:creationId xmlns:a16="http://schemas.microsoft.com/office/drawing/2014/main" id="{213A895D-1B09-1C00-8A84-B8D5DDAC0A26}"/>
                </a:ext>
              </a:extLst>
            </p:cNvPr>
            <p:cNvSpPr txBox="1"/>
            <p:nvPr/>
          </p:nvSpPr>
          <p:spPr>
            <a:xfrm>
              <a:off x="7974398" y="1737349"/>
              <a:ext cx="1552989" cy="477054"/>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Address book and </a:t>
              </a:r>
            </a:p>
            <a:p>
              <a:pPr algn="ctr"/>
              <a:r>
                <a:rPr lang="en-US" sz="1400" b="1" dirty="0">
                  <a:solidFill>
                    <a:srgbClr val="1F4E79"/>
                  </a:solidFill>
                  <a:latin typeface="Roboto" pitchFamily="2" charset="0"/>
                  <a:ea typeface="Roboto" pitchFamily="2" charset="0"/>
                  <a:cs typeface="Times New Roman" panose="02020603050405020304" pitchFamily="18" charset="0"/>
                </a:rPr>
                <a:t>contact categories</a:t>
              </a:r>
            </a:p>
          </p:txBody>
        </p:sp>
      </p:grpSp>
      <p:grpSp>
        <p:nvGrpSpPr>
          <p:cNvPr id="77" name="Group 76">
            <a:extLst>
              <a:ext uri="{FF2B5EF4-FFF2-40B4-BE49-F238E27FC236}">
                <a16:creationId xmlns:a16="http://schemas.microsoft.com/office/drawing/2014/main" id="{1A16429E-59FF-B8AE-2BD6-6286ED930F8A}"/>
              </a:ext>
            </a:extLst>
          </p:cNvPr>
          <p:cNvGrpSpPr/>
          <p:nvPr/>
        </p:nvGrpSpPr>
        <p:grpSpPr>
          <a:xfrm>
            <a:off x="2673413" y="5090544"/>
            <a:ext cx="2155744" cy="1645509"/>
            <a:chOff x="9969034" y="1247687"/>
            <a:chExt cx="2155744" cy="1645509"/>
          </a:xfrm>
        </p:grpSpPr>
        <p:pic>
          <p:nvPicPr>
            <p:cNvPr id="56" name="Graphic 55" descr="World with solid fill">
              <a:extLst>
                <a:ext uri="{FF2B5EF4-FFF2-40B4-BE49-F238E27FC236}">
                  <a16:creationId xmlns:a16="http://schemas.microsoft.com/office/drawing/2014/main" id="{D850E04E-82D1-4DA0-6401-3B7505CD171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818749" y="1247687"/>
              <a:ext cx="457200" cy="457200"/>
            </a:xfrm>
            <a:prstGeom prst="rect">
              <a:avLst/>
            </a:prstGeom>
          </p:spPr>
        </p:pic>
        <p:sp>
          <p:nvSpPr>
            <p:cNvPr id="57" name="文本框 65">
              <a:extLst>
                <a:ext uri="{FF2B5EF4-FFF2-40B4-BE49-F238E27FC236}">
                  <a16:creationId xmlns:a16="http://schemas.microsoft.com/office/drawing/2014/main" id="{C1B967BB-7EB2-B652-2D7D-729BB670EA7E}"/>
                </a:ext>
              </a:extLst>
            </p:cNvPr>
            <p:cNvSpPr txBox="1"/>
            <p:nvPr/>
          </p:nvSpPr>
          <p:spPr>
            <a:xfrm>
              <a:off x="10286711" y="1812609"/>
              <a:ext cx="1775807" cy="261610"/>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r>
                <a:rPr lang="en-US" sz="1400" b="1" dirty="0">
                  <a:solidFill>
                    <a:srgbClr val="1F4E79"/>
                  </a:solidFill>
                  <a:latin typeface="Roboto" pitchFamily="2" charset="0"/>
                  <a:ea typeface="Roboto" pitchFamily="2" charset="0"/>
                  <a:cs typeface="Times New Roman" panose="02020603050405020304" pitchFamily="18" charset="0"/>
                </a:rPr>
                <a:t>Multilingual interface</a:t>
              </a:r>
            </a:p>
          </p:txBody>
        </p:sp>
        <p:sp>
          <p:nvSpPr>
            <p:cNvPr id="58" name="TextBox 57">
              <a:extLst>
                <a:ext uri="{FF2B5EF4-FFF2-40B4-BE49-F238E27FC236}">
                  <a16:creationId xmlns:a16="http://schemas.microsoft.com/office/drawing/2014/main" id="{956962DB-935F-2A48-EA7F-D23D28B26AC9}"/>
                </a:ext>
              </a:extLst>
            </p:cNvPr>
            <p:cNvSpPr txBox="1"/>
            <p:nvPr/>
          </p:nvSpPr>
          <p:spPr>
            <a:xfrm>
              <a:off x="9969034" y="2246865"/>
              <a:ext cx="2155744" cy="646331"/>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Use </a:t>
              </a:r>
              <a:r>
                <a:rPr lang="en-US" sz="1200" dirty="0" err="1">
                  <a:solidFill>
                    <a:schemeClr val="accent5">
                      <a:lumMod val="50000"/>
                    </a:schemeClr>
                  </a:solidFill>
                  <a:latin typeface="Roboto" pitchFamily="2" charset="0"/>
                  <a:ea typeface="Roboto" pitchFamily="2" charset="0"/>
                </a:rPr>
                <a:t>GoPaperless</a:t>
              </a:r>
              <a:r>
                <a:rPr lang="en-US" sz="1200" dirty="0">
                  <a:solidFill>
                    <a:schemeClr val="accent5">
                      <a:lumMod val="50000"/>
                    </a:schemeClr>
                  </a:solidFill>
                  <a:latin typeface="Roboto" pitchFamily="2" charset="0"/>
                  <a:ea typeface="Roboto" pitchFamily="2" charset="0"/>
                </a:rPr>
                <a:t> in English, Vietnamese. More languages coming soon</a:t>
              </a:r>
            </a:p>
          </p:txBody>
        </p:sp>
      </p:grpSp>
      <p:grpSp>
        <p:nvGrpSpPr>
          <p:cNvPr id="88" name="Group 87">
            <a:extLst>
              <a:ext uri="{FF2B5EF4-FFF2-40B4-BE49-F238E27FC236}">
                <a16:creationId xmlns:a16="http://schemas.microsoft.com/office/drawing/2014/main" id="{6FCC3651-7A0B-FA3D-8564-2949B562C053}"/>
              </a:ext>
            </a:extLst>
          </p:cNvPr>
          <p:cNvGrpSpPr/>
          <p:nvPr/>
        </p:nvGrpSpPr>
        <p:grpSpPr>
          <a:xfrm>
            <a:off x="842687" y="3263571"/>
            <a:ext cx="2155744" cy="1701334"/>
            <a:chOff x="205818" y="3429000"/>
            <a:chExt cx="2155744" cy="1701334"/>
          </a:xfrm>
        </p:grpSpPr>
        <p:pic>
          <p:nvPicPr>
            <p:cNvPr id="62" name="Graphic 61" descr="Magnifying glass with solid fill">
              <a:extLst>
                <a:ext uri="{FF2B5EF4-FFF2-40B4-BE49-F238E27FC236}">
                  <a16:creationId xmlns:a16="http://schemas.microsoft.com/office/drawing/2014/main" id="{20810E37-5C74-6006-EF0D-54F8C0B6792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16051" y="3429000"/>
              <a:ext cx="457200" cy="457200"/>
            </a:xfrm>
            <a:prstGeom prst="rect">
              <a:avLst/>
            </a:prstGeom>
          </p:spPr>
        </p:pic>
        <p:sp>
          <p:nvSpPr>
            <p:cNvPr id="63" name="TextBox 62">
              <a:extLst>
                <a:ext uri="{FF2B5EF4-FFF2-40B4-BE49-F238E27FC236}">
                  <a16:creationId xmlns:a16="http://schemas.microsoft.com/office/drawing/2014/main" id="{F51AFC23-003B-618F-A2E9-0677CBB368CD}"/>
                </a:ext>
              </a:extLst>
            </p:cNvPr>
            <p:cNvSpPr txBox="1"/>
            <p:nvPr/>
          </p:nvSpPr>
          <p:spPr>
            <a:xfrm>
              <a:off x="205818" y="4299337"/>
              <a:ext cx="2155744" cy="830997"/>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Filter documents by categories and search to quickly find what you are looking for</a:t>
              </a:r>
            </a:p>
          </p:txBody>
        </p:sp>
        <p:sp>
          <p:nvSpPr>
            <p:cNvPr id="64" name="文本框 65">
              <a:extLst>
                <a:ext uri="{FF2B5EF4-FFF2-40B4-BE49-F238E27FC236}">
                  <a16:creationId xmlns:a16="http://schemas.microsoft.com/office/drawing/2014/main" id="{24F073F1-1CD2-B697-BAD9-8893E867B067}"/>
                </a:ext>
              </a:extLst>
            </p:cNvPr>
            <p:cNvSpPr txBox="1"/>
            <p:nvPr/>
          </p:nvSpPr>
          <p:spPr>
            <a:xfrm>
              <a:off x="592154" y="3961963"/>
              <a:ext cx="1383071" cy="261610"/>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r>
                <a:rPr lang="en-US" sz="1400" b="1" dirty="0">
                  <a:solidFill>
                    <a:srgbClr val="1F4E79"/>
                  </a:solidFill>
                  <a:latin typeface="Roboto" pitchFamily="2" charset="0"/>
                  <a:ea typeface="Roboto" pitchFamily="2" charset="0"/>
                  <a:cs typeface="Times New Roman" panose="02020603050405020304" pitchFamily="18" charset="0"/>
                </a:rPr>
                <a:t>Search and filter</a:t>
              </a:r>
            </a:p>
          </p:txBody>
        </p:sp>
      </p:grpSp>
      <p:grpSp>
        <p:nvGrpSpPr>
          <p:cNvPr id="89" name="Group 88">
            <a:extLst>
              <a:ext uri="{FF2B5EF4-FFF2-40B4-BE49-F238E27FC236}">
                <a16:creationId xmlns:a16="http://schemas.microsoft.com/office/drawing/2014/main" id="{69F05963-ACD1-72FB-6F02-BA772DB93797}"/>
              </a:ext>
            </a:extLst>
          </p:cNvPr>
          <p:cNvGrpSpPr/>
          <p:nvPr/>
        </p:nvGrpSpPr>
        <p:grpSpPr>
          <a:xfrm>
            <a:off x="3608634" y="3263571"/>
            <a:ext cx="2155744" cy="1492029"/>
            <a:chOff x="2698946" y="3437350"/>
            <a:chExt cx="2155744" cy="1492029"/>
          </a:xfrm>
        </p:grpSpPr>
        <p:pic>
          <p:nvPicPr>
            <p:cNvPr id="66" name="Graphic 65" descr="Comment Like with solid fill">
              <a:extLst>
                <a:ext uri="{FF2B5EF4-FFF2-40B4-BE49-F238E27FC236}">
                  <a16:creationId xmlns:a16="http://schemas.microsoft.com/office/drawing/2014/main" id="{6A916A23-7534-3F54-AA74-84494BD1F63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548218" y="3437350"/>
              <a:ext cx="457200" cy="457200"/>
            </a:xfrm>
            <a:prstGeom prst="rect">
              <a:avLst/>
            </a:prstGeom>
          </p:spPr>
        </p:pic>
        <p:sp>
          <p:nvSpPr>
            <p:cNvPr id="67" name="TextBox 66">
              <a:extLst>
                <a:ext uri="{FF2B5EF4-FFF2-40B4-BE49-F238E27FC236}">
                  <a16:creationId xmlns:a16="http://schemas.microsoft.com/office/drawing/2014/main" id="{5F87EF15-D114-254A-07B7-2D40A52D32C6}"/>
                </a:ext>
              </a:extLst>
            </p:cNvPr>
            <p:cNvSpPr txBox="1"/>
            <p:nvPr/>
          </p:nvSpPr>
          <p:spPr>
            <a:xfrm>
              <a:off x="2698946" y="4283048"/>
              <a:ext cx="2155744" cy="646331"/>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Discuss important topics and leave notes for other signing parties</a:t>
              </a:r>
            </a:p>
          </p:txBody>
        </p:sp>
        <p:sp>
          <p:nvSpPr>
            <p:cNvPr id="68" name="文本框 65">
              <a:extLst>
                <a:ext uri="{FF2B5EF4-FFF2-40B4-BE49-F238E27FC236}">
                  <a16:creationId xmlns:a16="http://schemas.microsoft.com/office/drawing/2014/main" id="{266A149C-33CA-5FC7-EBD9-E5283CDDCAC1}"/>
                </a:ext>
              </a:extLst>
            </p:cNvPr>
            <p:cNvSpPr txBox="1"/>
            <p:nvPr/>
          </p:nvSpPr>
          <p:spPr>
            <a:xfrm>
              <a:off x="3312909" y="3931929"/>
              <a:ext cx="927818" cy="261610"/>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Comments</a:t>
              </a:r>
            </a:p>
          </p:txBody>
        </p:sp>
      </p:grpSp>
      <p:grpSp>
        <p:nvGrpSpPr>
          <p:cNvPr id="90" name="Group 89">
            <a:extLst>
              <a:ext uri="{FF2B5EF4-FFF2-40B4-BE49-F238E27FC236}">
                <a16:creationId xmlns:a16="http://schemas.microsoft.com/office/drawing/2014/main" id="{64EA791F-413F-41C4-1FB3-711E6C1941AB}"/>
              </a:ext>
            </a:extLst>
          </p:cNvPr>
          <p:cNvGrpSpPr/>
          <p:nvPr/>
        </p:nvGrpSpPr>
        <p:grpSpPr>
          <a:xfrm>
            <a:off x="6271889" y="3263571"/>
            <a:ext cx="2155744" cy="1703402"/>
            <a:chOff x="5018126" y="3410643"/>
            <a:chExt cx="2155744" cy="1703402"/>
          </a:xfrm>
        </p:grpSpPr>
        <p:pic>
          <p:nvPicPr>
            <p:cNvPr id="70" name="Graphic 69" descr="List with solid fill">
              <a:extLst>
                <a:ext uri="{FF2B5EF4-FFF2-40B4-BE49-F238E27FC236}">
                  <a16:creationId xmlns:a16="http://schemas.microsoft.com/office/drawing/2014/main" id="{866B231D-DA54-787B-7EF4-CB0115DCE45E}"/>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5939964" y="3410643"/>
              <a:ext cx="457200" cy="457200"/>
            </a:xfrm>
            <a:prstGeom prst="rect">
              <a:avLst/>
            </a:prstGeom>
          </p:spPr>
        </p:pic>
        <p:sp>
          <p:nvSpPr>
            <p:cNvPr id="71" name="TextBox 70">
              <a:extLst>
                <a:ext uri="{FF2B5EF4-FFF2-40B4-BE49-F238E27FC236}">
                  <a16:creationId xmlns:a16="http://schemas.microsoft.com/office/drawing/2014/main" id="{D876BC19-FA14-E731-2A3F-0DECE5FB7896}"/>
                </a:ext>
              </a:extLst>
            </p:cNvPr>
            <p:cNvSpPr txBox="1"/>
            <p:nvPr/>
          </p:nvSpPr>
          <p:spPr>
            <a:xfrm>
              <a:off x="5018126" y="4283048"/>
              <a:ext cx="2155744" cy="830997"/>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Sign, delete or download all selected documents with just one click from a single location</a:t>
              </a:r>
            </a:p>
          </p:txBody>
        </p:sp>
        <p:sp>
          <p:nvSpPr>
            <p:cNvPr id="72" name="文本框 65">
              <a:extLst>
                <a:ext uri="{FF2B5EF4-FFF2-40B4-BE49-F238E27FC236}">
                  <a16:creationId xmlns:a16="http://schemas.microsoft.com/office/drawing/2014/main" id="{FAF01AA0-0925-63E4-3291-4D057D4C245F}"/>
                </a:ext>
              </a:extLst>
            </p:cNvPr>
            <p:cNvSpPr txBox="1"/>
            <p:nvPr/>
          </p:nvSpPr>
          <p:spPr>
            <a:xfrm>
              <a:off x="5563316" y="3924471"/>
              <a:ext cx="1149033" cy="261610"/>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Batch actions</a:t>
              </a:r>
            </a:p>
          </p:txBody>
        </p:sp>
      </p:grpSp>
      <p:grpSp>
        <p:nvGrpSpPr>
          <p:cNvPr id="91" name="Group 90">
            <a:extLst>
              <a:ext uri="{FF2B5EF4-FFF2-40B4-BE49-F238E27FC236}">
                <a16:creationId xmlns:a16="http://schemas.microsoft.com/office/drawing/2014/main" id="{40B00FBE-A6F9-C403-E05D-8A141A6F461E}"/>
              </a:ext>
            </a:extLst>
          </p:cNvPr>
          <p:cNvGrpSpPr/>
          <p:nvPr/>
        </p:nvGrpSpPr>
        <p:grpSpPr>
          <a:xfrm>
            <a:off x="8940039" y="3263571"/>
            <a:ext cx="2155744" cy="1703402"/>
            <a:chOff x="7511254" y="3410643"/>
            <a:chExt cx="2155744" cy="1703402"/>
          </a:xfrm>
        </p:grpSpPr>
        <p:pic>
          <p:nvPicPr>
            <p:cNvPr id="74" name="Graphic 73" descr="Share with solid fill">
              <a:extLst>
                <a:ext uri="{FF2B5EF4-FFF2-40B4-BE49-F238E27FC236}">
                  <a16:creationId xmlns:a16="http://schemas.microsoft.com/office/drawing/2014/main" id="{8299BA82-A963-96E4-46E1-B12067DD5975}"/>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8455873" y="3410643"/>
              <a:ext cx="457200" cy="457200"/>
            </a:xfrm>
            <a:prstGeom prst="rect">
              <a:avLst/>
            </a:prstGeom>
          </p:spPr>
        </p:pic>
        <p:sp>
          <p:nvSpPr>
            <p:cNvPr id="75" name="TextBox 74">
              <a:extLst>
                <a:ext uri="{FF2B5EF4-FFF2-40B4-BE49-F238E27FC236}">
                  <a16:creationId xmlns:a16="http://schemas.microsoft.com/office/drawing/2014/main" id="{6A77B1F9-5799-4FEE-D670-B5A4A3B19873}"/>
                </a:ext>
              </a:extLst>
            </p:cNvPr>
            <p:cNvSpPr txBox="1"/>
            <p:nvPr/>
          </p:nvSpPr>
          <p:spPr>
            <a:xfrm>
              <a:off x="7511254" y="4283048"/>
              <a:ext cx="2155744" cy="830997"/>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Only intended persons who authenticate with an </a:t>
              </a:r>
              <a:r>
                <a:rPr lang="en-US" sz="1200" dirty="0" err="1">
                  <a:solidFill>
                    <a:schemeClr val="accent5">
                      <a:lumMod val="50000"/>
                    </a:schemeClr>
                  </a:solidFill>
                  <a:latin typeface="Roboto" pitchFamily="2" charset="0"/>
                  <a:ea typeface="Roboto" pitchFamily="2" charset="0"/>
                </a:rPr>
                <a:t>eID</a:t>
              </a:r>
              <a:r>
                <a:rPr lang="en-US" sz="1200" dirty="0">
                  <a:solidFill>
                    <a:schemeClr val="accent5">
                      <a:lumMod val="50000"/>
                    </a:schemeClr>
                  </a:solidFill>
                  <a:latin typeface="Roboto" pitchFamily="2" charset="0"/>
                  <a:ea typeface="Roboto" pitchFamily="2" charset="0"/>
                </a:rPr>
                <a:t> matching that person can access documents</a:t>
              </a:r>
            </a:p>
          </p:txBody>
        </p:sp>
        <p:sp>
          <p:nvSpPr>
            <p:cNvPr id="76" name="文本框 65">
              <a:extLst>
                <a:ext uri="{FF2B5EF4-FFF2-40B4-BE49-F238E27FC236}">
                  <a16:creationId xmlns:a16="http://schemas.microsoft.com/office/drawing/2014/main" id="{75DDA8FA-59CA-2B30-F8AC-7506153F114A}"/>
                </a:ext>
              </a:extLst>
            </p:cNvPr>
            <p:cNvSpPr txBox="1"/>
            <p:nvPr/>
          </p:nvSpPr>
          <p:spPr>
            <a:xfrm>
              <a:off x="7998738" y="3924471"/>
              <a:ext cx="1264449" cy="261610"/>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Secure sharing</a:t>
              </a:r>
            </a:p>
          </p:txBody>
        </p:sp>
      </p:grpSp>
      <p:grpSp>
        <p:nvGrpSpPr>
          <p:cNvPr id="92" name="Group 91">
            <a:extLst>
              <a:ext uri="{FF2B5EF4-FFF2-40B4-BE49-F238E27FC236}">
                <a16:creationId xmlns:a16="http://schemas.microsoft.com/office/drawing/2014/main" id="{435F3774-266F-EBFE-9DE5-5F7A2BFBD451}"/>
              </a:ext>
            </a:extLst>
          </p:cNvPr>
          <p:cNvGrpSpPr/>
          <p:nvPr/>
        </p:nvGrpSpPr>
        <p:grpSpPr>
          <a:xfrm>
            <a:off x="5150415" y="5090544"/>
            <a:ext cx="2155744" cy="1768879"/>
            <a:chOff x="5052799" y="5098674"/>
            <a:chExt cx="2155744" cy="1768879"/>
          </a:xfrm>
        </p:grpSpPr>
        <p:pic>
          <p:nvPicPr>
            <p:cNvPr id="79" name="Graphic 78" descr="Bell with solid fill">
              <a:extLst>
                <a:ext uri="{FF2B5EF4-FFF2-40B4-BE49-F238E27FC236}">
                  <a16:creationId xmlns:a16="http://schemas.microsoft.com/office/drawing/2014/main" id="{9F6191AC-4B8A-13C3-6500-18D16816F7FA}"/>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939964" y="5098674"/>
              <a:ext cx="457200" cy="457200"/>
            </a:xfrm>
            <a:prstGeom prst="rect">
              <a:avLst/>
            </a:prstGeom>
          </p:spPr>
        </p:pic>
        <p:sp>
          <p:nvSpPr>
            <p:cNvPr id="80" name="TextBox 79">
              <a:extLst>
                <a:ext uri="{FF2B5EF4-FFF2-40B4-BE49-F238E27FC236}">
                  <a16:creationId xmlns:a16="http://schemas.microsoft.com/office/drawing/2014/main" id="{2AD2AA44-8398-8FCE-4AA2-BF00FCD4D5F5}"/>
                </a:ext>
              </a:extLst>
            </p:cNvPr>
            <p:cNvSpPr txBox="1"/>
            <p:nvPr/>
          </p:nvSpPr>
          <p:spPr>
            <a:xfrm>
              <a:off x="5052799" y="6036556"/>
              <a:ext cx="2155744" cy="830997"/>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Get informed when your signature is needed or when other parties have signed the document</a:t>
              </a:r>
            </a:p>
          </p:txBody>
        </p:sp>
        <p:sp>
          <p:nvSpPr>
            <p:cNvPr id="81" name="文本框 65">
              <a:extLst>
                <a:ext uri="{FF2B5EF4-FFF2-40B4-BE49-F238E27FC236}">
                  <a16:creationId xmlns:a16="http://schemas.microsoft.com/office/drawing/2014/main" id="{6D94C1BD-AD6E-6C52-DCFE-F5DA02373C25}"/>
                </a:ext>
              </a:extLst>
            </p:cNvPr>
            <p:cNvSpPr txBox="1"/>
            <p:nvPr/>
          </p:nvSpPr>
          <p:spPr>
            <a:xfrm>
              <a:off x="5200452" y="5677979"/>
              <a:ext cx="1944123" cy="261610"/>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Automatic notifications</a:t>
              </a:r>
            </a:p>
          </p:txBody>
        </p:sp>
      </p:grpSp>
      <p:grpSp>
        <p:nvGrpSpPr>
          <p:cNvPr id="93" name="Group 92">
            <a:extLst>
              <a:ext uri="{FF2B5EF4-FFF2-40B4-BE49-F238E27FC236}">
                <a16:creationId xmlns:a16="http://schemas.microsoft.com/office/drawing/2014/main" id="{E60B8F02-6C16-BC8E-AB74-08908913B944}"/>
              </a:ext>
            </a:extLst>
          </p:cNvPr>
          <p:cNvGrpSpPr/>
          <p:nvPr/>
        </p:nvGrpSpPr>
        <p:grpSpPr>
          <a:xfrm>
            <a:off x="7627416" y="5090544"/>
            <a:ext cx="2155744" cy="1542877"/>
            <a:chOff x="7634757" y="5113180"/>
            <a:chExt cx="2155744" cy="1542877"/>
          </a:xfrm>
        </p:grpSpPr>
        <p:pic>
          <p:nvPicPr>
            <p:cNvPr id="83" name="Graphic 82" descr="History with solid fill">
              <a:extLst>
                <a:ext uri="{FF2B5EF4-FFF2-40B4-BE49-F238E27FC236}">
                  <a16:creationId xmlns:a16="http://schemas.microsoft.com/office/drawing/2014/main" id="{72DEEC3E-5F52-A8F2-4CC5-80DAC0CDCC71}"/>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8527475" y="5113180"/>
              <a:ext cx="457200" cy="457200"/>
            </a:xfrm>
            <a:prstGeom prst="rect">
              <a:avLst/>
            </a:prstGeom>
          </p:spPr>
        </p:pic>
        <p:sp>
          <p:nvSpPr>
            <p:cNvPr id="84" name="TextBox 83">
              <a:extLst>
                <a:ext uri="{FF2B5EF4-FFF2-40B4-BE49-F238E27FC236}">
                  <a16:creationId xmlns:a16="http://schemas.microsoft.com/office/drawing/2014/main" id="{D606D4A7-F0C1-91FB-6629-88D5E0357CBE}"/>
                </a:ext>
              </a:extLst>
            </p:cNvPr>
            <p:cNvSpPr txBox="1"/>
            <p:nvPr/>
          </p:nvSpPr>
          <p:spPr>
            <a:xfrm>
              <a:off x="7634757" y="6009726"/>
              <a:ext cx="2155744" cy="646331"/>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See all actions performed by the users through a detailed list of events</a:t>
              </a:r>
            </a:p>
          </p:txBody>
        </p:sp>
        <p:sp>
          <p:nvSpPr>
            <p:cNvPr id="85" name="文本框 65">
              <a:extLst>
                <a:ext uri="{FF2B5EF4-FFF2-40B4-BE49-F238E27FC236}">
                  <a16:creationId xmlns:a16="http://schemas.microsoft.com/office/drawing/2014/main" id="{4C25966F-77B2-648B-DD65-BFA05F6B4908}"/>
                </a:ext>
              </a:extLst>
            </p:cNvPr>
            <p:cNvSpPr txBox="1"/>
            <p:nvPr/>
          </p:nvSpPr>
          <p:spPr>
            <a:xfrm>
              <a:off x="8333838" y="5651149"/>
              <a:ext cx="841257" cy="261610"/>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Audit trail</a:t>
              </a:r>
            </a:p>
          </p:txBody>
        </p:sp>
      </p:grpSp>
    </p:spTree>
    <p:extLst>
      <p:ext uri="{BB962C8B-B14F-4D97-AF65-F5344CB8AC3E}">
        <p14:creationId xmlns:p14="http://schemas.microsoft.com/office/powerpoint/2010/main" val="23385263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59"/>
                                        </p:tgtEl>
                                      </p:cBhvr>
                                    </p:animEffect>
                                    <p:animScale>
                                      <p:cBhvr>
                                        <p:cTn id="7" dur="250" autoRev="1" fill="hold"/>
                                        <p:tgtEl>
                                          <p:spTgt spid="59"/>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60"/>
                                        </p:tgtEl>
                                      </p:cBhvr>
                                    </p:animEffect>
                                    <p:animScale>
                                      <p:cBhvr>
                                        <p:cTn id="10" dur="250" autoRev="1" fill="hold"/>
                                        <p:tgtEl>
                                          <p:spTgt spid="60"/>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87"/>
                                        </p:tgtEl>
                                      </p:cBhvr>
                                    </p:animEffect>
                                    <p:animScale>
                                      <p:cBhvr>
                                        <p:cTn id="13" dur="250" autoRev="1" fill="hold"/>
                                        <p:tgtEl>
                                          <p:spTgt spid="87"/>
                                        </p:tgtEl>
                                      </p:cBhvr>
                                      <p:by x="105000" y="105000"/>
                                    </p:animScale>
                                  </p:childTnLst>
                                </p:cTn>
                              </p:par>
                              <p:par>
                                <p:cTn id="14" presetID="26" presetClass="emph" presetSubtype="0" fill="hold" nodeType="withEffect">
                                  <p:stCondLst>
                                    <p:cond delay="0"/>
                                  </p:stCondLst>
                                  <p:childTnLst>
                                    <p:animEffect transition="out" filter="fade">
                                      <p:cBhvr>
                                        <p:cTn id="15" dur="500" tmFilter="0, 0; .2, .5; .8, .5; 1, 0"/>
                                        <p:tgtEl>
                                          <p:spTgt spid="86"/>
                                        </p:tgtEl>
                                      </p:cBhvr>
                                    </p:animEffect>
                                    <p:animScale>
                                      <p:cBhvr>
                                        <p:cTn id="16" dur="250" autoRev="1" fill="hold"/>
                                        <p:tgtEl>
                                          <p:spTgt spid="86"/>
                                        </p:tgtEl>
                                      </p:cBhvr>
                                      <p:by x="105000" y="105000"/>
                                    </p:animScale>
                                  </p:childTnLst>
                                </p:cTn>
                              </p:par>
                              <p:par>
                                <p:cTn id="17" presetID="26" presetClass="emph" presetSubtype="0" fill="hold" nodeType="withEffect">
                                  <p:stCondLst>
                                    <p:cond delay="0"/>
                                  </p:stCondLst>
                                  <p:childTnLst>
                                    <p:animEffect transition="out" filter="fade">
                                      <p:cBhvr>
                                        <p:cTn id="18" dur="500" tmFilter="0, 0; .2, .5; .8, .5; 1, 0"/>
                                        <p:tgtEl>
                                          <p:spTgt spid="88"/>
                                        </p:tgtEl>
                                      </p:cBhvr>
                                    </p:animEffect>
                                    <p:animScale>
                                      <p:cBhvr>
                                        <p:cTn id="19" dur="250" autoRev="1" fill="hold"/>
                                        <p:tgtEl>
                                          <p:spTgt spid="88"/>
                                        </p:tgtEl>
                                      </p:cBhvr>
                                      <p:by x="105000" y="105000"/>
                                    </p:animScale>
                                  </p:childTnLst>
                                </p:cTn>
                              </p:par>
                              <p:par>
                                <p:cTn id="20" presetID="26" presetClass="emph" presetSubtype="0" fill="hold" nodeType="withEffect">
                                  <p:stCondLst>
                                    <p:cond delay="0"/>
                                  </p:stCondLst>
                                  <p:childTnLst>
                                    <p:animEffect transition="out" filter="fade">
                                      <p:cBhvr>
                                        <p:cTn id="21" dur="500" tmFilter="0, 0; .2, .5; .8, .5; 1, 0"/>
                                        <p:tgtEl>
                                          <p:spTgt spid="89"/>
                                        </p:tgtEl>
                                      </p:cBhvr>
                                    </p:animEffect>
                                    <p:animScale>
                                      <p:cBhvr>
                                        <p:cTn id="22" dur="250" autoRev="1" fill="hold"/>
                                        <p:tgtEl>
                                          <p:spTgt spid="89"/>
                                        </p:tgtEl>
                                      </p:cBhvr>
                                      <p:by x="105000" y="105000"/>
                                    </p:animScale>
                                  </p:childTnLst>
                                </p:cTn>
                              </p:par>
                              <p:par>
                                <p:cTn id="23" presetID="26" presetClass="emph" presetSubtype="0" fill="hold" nodeType="withEffect">
                                  <p:stCondLst>
                                    <p:cond delay="0"/>
                                  </p:stCondLst>
                                  <p:childTnLst>
                                    <p:animEffect transition="out" filter="fade">
                                      <p:cBhvr>
                                        <p:cTn id="24" dur="500" tmFilter="0, 0; .2, .5; .8, .5; 1, 0"/>
                                        <p:tgtEl>
                                          <p:spTgt spid="90"/>
                                        </p:tgtEl>
                                      </p:cBhvr>
                                    </p:animEffect>
                                    <p:animScale>
                                      <p:cBhvr>
                                        <p:cTn id="25" dur="250" autoRev="1" fill="hold"/>
                                        <p:tgtEl>
                                          <p:spTgt spid="90"/>
                                        </p:tgtEl>
                                      </p:cBhvr>
                                      <p:by x="105000" y="105000"/>
                                    </p:animScale>
                                  </p:childTnLst>
                                </p:cTn>
                              </p:par>
                              <p:par>
                                <p:cTn id="26" presetID="26" presetClass="emph" presetSubtype="0" fill="hold" nodeType="withEffect">
                                  <p:stCondLst>
                                    <p:cond delay="0"/>
                                  </p:stCondLst>
                                  <p:childTnLst>
                                    <p:animEffect transition="out" filter="fade">
                                      <p:cBhvr>
                                        <p:cTn id="27" dur="500" tmFilter="0, 0; .2, .5; .8, .5; 1, 0"/>
                                        <p:tgtEl>
                                          <p:spTgt spid="91"/>
                                        </p:tgtEl>
                                      </p:cBhvr>
                                    </p:animEffect>
                                    <p:animScale>
                                      <p:cBhvr>
                                        <p:cTn id="28" dur="250" autoRev="1" fill="hold"/>
                                        <p:tgtEl>
                                          <p:spTgt spid="91"/>
                                        </p:tgtEl>
                                      </p:cBhvr>
                                      <p:by x="105000" y="105000"/>
                                    </p:animScale>
                                  </p:childTnLst>
                                </p:cTn>
                              </p:par>
                              <p:par>
                                <p:cTn id="29" presetID="26" presetClass="emph" presetSubtype="0" fill="hold" nodeType="withEffect">
                                  <p:stCondLst>
                                    <p:cond delay="0"/>
                                  </p:stCondLst>
                                  <p:childTnLst>
                                    <p:animEffect transition="out" filter="fade">
                                      <p:cBhvr>
                                        <p:cTn id="30" dur="500" tmFilter="0, 0; .2, .5; .8, .5; 1, 0"/>
                                        <p:tgtEl>
                                          <p:spTgt spid="77"/>
                                        </p:tgtEl>
                                      </p:cBhvr>
                                    </p:animEffect>
                                    <p:animScale>
                                      <p:cBhvr>
                                        <p:cTn id="31" dur="250" autoRev="1" fill="hold"/>
                                        <p:tgtEl>
                                          <p:spTgt spid="77"/>
                                        </p:tgtEl>
                                      </p:cBhvr>
                                      <p:by x="105000" y="105000"/>
                                    </p:animScale>
                                  </p:childTnLst>
                                </p:cTn>
                              </p:par>
                              <p:par>
                                <p:cTn id="32" presetID="26" presetClass="emph" presetSubtype="0" fill="hold" nodeType="withEffect">
                                  <p:stCondLst>
                                    <p:cond delay="0"/>
                                  </p:stCondLst>
                                  <p:childTnLst>
                                    <p:animEffect transition="out" filter="fade">
                                      <p:cBhvr>
                                        <p:cTn id="33" dur="500" tmFilter="0, 0; .2, .5; .8, .5; 1, 0"/>
                                        <p:tgtEl>
                                          <p:spTgt spid="92"/>
                                        </p:tgtEl>
                                      </p:cBhvr>
                                    </p:animEffect>
                                    <p:animScale>
                                      <p:cBhvr>
                                        <p:cTn id="34" dur="250" autoRev="1" fill="hold"/>
                                        <p:tgtEl>
                                          <p:spTgt spid="92"/>
                                        </p:tgtEl>
                                      </p:cBhvr>
                                      <p:by x="105000" y="105000"/>
                                    </p:animScale>
                                  </p:childTnLst>
                                </p:cTn>
                              </p:par>
                              <p:par>
                                <p:cTn id="35" presetID="26" presetClass="emph" presetSubtype="0" fill="hold" nodeType="withEffect">
                                  <p:stCondLst>
                                    <p:cond delay="0"/>
                                  </p:stCondLst>
                                  <p:childTnLst>
                                    <p:animEffect transition="out" filter="fade">
                                      <p:cBhvr>
                                        <p:cTn id="36" dur="500" tmFilter="0, 0; .2, .5; .8, .5; 1, 0"/>
                                        <p:tgtEl>
                                          <p:spTgt spid="93"/>
                                        </p:tgtEl>
                                      </p:cBhvr>
                                    </p:animEffect>
                                    <p:animScale>
                                      <p:cBhvr>
                                        <p:cTn id="37" dur="250" autoRev="1" fill="hold"/>
                                        <p:tgtEl>
                                          <p:spTgt spid="9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t="-9000" b="-9000"/>
          </a:stretch>
        </a:blipFill>
        <a:effectLst/>
      </p:bgPr>
    </p:bg>
    <p:spTree>
      <p:nvGrpSpPr>
        <p:cNvPr id="1" name=""/>
        <p:cNvGrpSpPr/>
        <p:nvPr/>
      </p:nvGrpSpPr>
      <p:grpSpPr>
        <a:xfrm>
          <a:off x="0" y="0"/>
          <a:ext cx="0" cy="0"/>
          <a:chOff x="0" y="0"/>
          <a:chExt cx="0" cy="0"/>
        </a:xfrm>
      </p:grpSpPr>
      <p:sp>
        <p:nvSpPr>
          <p:cNvPr id="165" name="Rectangle: Rounded Corners 164">
            <a:extLst>
              <a:ext uri="{FF2B5EF4-FFF2-40B4-BE49-F238E27FC236}">
                <a16:creationId xmlns:a16="http://schemas.microsoft.com/office/drawing/2014/main" id="{0522C888-3D1C-CA8E-8922-324254E7F8D3}"/>
              </a:ext>
            </a:extLst>
          </p:cNvPr>
          <p:cNvSpPr/>
          <p:nvPr/>
        </p:nvSpPr>
        <p:spPr>
          <a:xfrm>
            <a:off x="2405816" y="4666644"/>
            <a:ext cx="9458109" cy="208267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 name="Group 102">
            <a:extLst>
              <a:ext uri="{FF2B5EF4-FFF2-40B4-BE49-F238E27FC236}">
                <a16:creationId xmlns:a16="http://schemas.microsoft.com/office/drawing/2014/main" id="{0F353EAD-97AB-6358-D5BB-BC28DE603460}"/>
              </a:ext>
            </a:extLst>
          </p:cNvPr>
          <p:cNvGrpSpPr/>
          <p:nvPr/>
        </p:nvGrpSpPr>
        <p:grpSpPr>
          <a:xfrm>
            <a:off x="2435971" y="0"/>
            <a:ext cx="7075275" cy="1070381"/>
            <a:chOff x="2435971" y="0"/>
            <a:chExt cx="7075275" cy="1070381"/>
          </a:xfrm>
        </p:grpSpPr>
        <p:sp>
          <p:nvSpPr>
            <p:cNvPr id="8" name="Oval 7">
              <a:extLst>
                <a:ext uri="{FF2B5EF4-FFF2-40B4-BE49-F238E27FC236}">
                  <a16:creationId xmlns:a16="http://schemas.microsoft.com/office/drawing/2014/main" id="{6373BC33-CE7A-8C7D-9485-58989653BF4C}"/>
                </a:ext>
              </a:extLst>
            </p:cNvPr>
            <p:cNvSpPr/>
            <p:nvPr/>
          </p:nvSpPr>
          <p:spPr>
            <a:xfrm>
              <a:off x="8458104" y="0"/>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D3F44A96-4EA6-DE66-7D7C-E9ADE04259EE}"/>
                </a:ext>
              </a:extLst>
            </p:cNvPr>
            <p:cNvGrpSpPr/>
            <p:nvPr/>
          </p:nvGrpSpPr>
          <p:grpSpPr>
            <a:xfrm>
              <a:off x="2435971" y="17239"/>
              <a:ext cx="6793487" cy="1053142"/>
              <a:chOff x="2435971" y="17239"/>
              <a:chExt cx="6793487" cy="1053142"/>
            </a:xfrm>
          </p:grpSpPr>
          <p:sp>
            <p:nvSpPr>
              <p:cNvPr id="7" name="Oval 6">
                <a:extLst>
                  <a:ext uri="{FF2B5EF4-FFF2-40B4-BE49-F238E27FC236}">
                    <a16:creationId xmlns:a16="http://schemas.microsoft.com/office/drawing/2014/main" id="{555EA681-B924-2B03-ECB3-D4F408A0A1F7}"/>
                  </a:ext>
                </a:extLst>
              </p:cNvPr>
              <p:cNvSpPr/>
              <p:nvPr/>
            </p:nvSpPr>
            <p:spPr>
              <a:xfrm>
                <a:off x="2435971" y="17239"/>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721E3A2C-5EAC-AED9-BA61-D0878B1322C9}"/>
                  </a:ext>
                </a:extLst>
              </p:cNvPr>
              <p:cNvGrpSpPr/>
              <p:nvPr/>
            </p:nvGrpSpPr>
            <p:grpSpPr>
              <a:xfrm>
                <a:off x="2680754" y="134235"/>
                <a:ext cx="6548704" cy="781050"/>
                <a:chOff x="-397669" y="304800"/>
                <a:chExt cx="3241258" cy="781050"/>
              </a:xfrm>
            </p:grpSpPr>
            <p:sp>
              <p:nvSpPr>
                <p:cNvPr id="5" name="Rectangle: Rounded Corners 4">
                  <a:extLst>
                    <a:ext uri="{FF2B5EF4-FFF2-40B4-BE49-F238E27FC236}">
                      <a16:creationId xmlns:a16="http://schemas.microsoft.com/office/drawing/2014/main" id="{38A9D1B5-10D7-BC25-8171-1E03C5B4371F}"/>
                    </a:ext>
                  </a:extLst>
                </p:cNvPr>
                <p:cNvSpPr/>
                <p:nvPr/>
              </p:nvSpPr>
              <p:spPr>
                <a:xfrm>
                  <a:off x="-397669" y="304800"/>
                  <a:ext cx="3241258" cy="781050"/>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0646AE8-93F9-703E-8041-5E0AC2C51F00}"/>
                    </a:ext>
                  </a:extLst>
                </p:cNvPr>
                <p:cNvSpPr txBox="1"/>
                <p:nvPr/>
              </p:nvSpPr>
              <p:spPr>
                <a:xfrm>
                  <a:off x="-238956" y="467823"/>
                  <a:ext cx="2942149" cy="477054"/>
                </a:xfrm>
                <a:prstGeom prst="rect">
                  <a:avLst/>
                </a:prstGeom>
                <a:noFill/>
              </p:spPr>
              <p:txBody>
                <a:bodyPr wrap="square" rtlCol="0">
                  <a:spAutoFit/>
                </a:bodyPr>
                <a:lstStyle/>
                <a:p>
                  <a:pPr algn="ctr"/>
                  <a:r>
                    <a:rPr lang="en-US" sz="2500" b="1" dirty="0">
                      <a:solidFill>
                        <a:schemeClr val="bg1"/>
                      </a:solidFill>
                      <a:latin typeface="Roboto" pitchFamily="2" charset="0"/>
                      <a:ea typeface="Roboto" pitchFamily="2" charset="0"/>
                    </a:rPr>
                    <a:t>FEATURES FOR TEAM</a:t>
                  </a:r>
                </a:p>
              </p:txBody>
            </p:sp>
          </p:grpSp>
        </p:grpSp>
      </p:grpSp>
      <p:grpSp>
        <p:nvGrpSpPr>
          <p:cNvPr id="118" name="Group 117">
            <a:extLst>
              <a:ext uri="{FF2B5EF4-FFF2-40B4-BE49-F238E27FC236}">
                <a16:creationId xmlns:a16="http://schemas.microsoft.com/office/drawing/2014/main" id="{CED811D3-62E6-CF63-3A10-81F5F88904D1}"/>
              </a:ext>
            </a:extLst>
          </p:cNvPr>
          <p:cNvGrpSpPr/>
          <p:nvPr/>
        </p:nvGrpSpPr>
        <p:grpSpPr>
          <a:xfrm>
            <a:off x="6257884" y="1106710"/>
            <a:ext cx="5606041" cy="3430204"/>
            <a:chOff x="1196411" y="1273681"/>
            <a:chExt cx="5606041" cy="3430204"/>
          </a:xfrm>
        </p:grpSpPr>
        <p:sp>
          <p:nvSpPr>
            <p:cNvPr id="119" name="Rectangle: Rounded Corners 118">
              <a:extLst>
                <a:ext uri="{FF2B5EF4-FFF2-40B4-BE49-F238E27FC236}">
                  <a16:creationId xmlns:a16="http://schemas.microsoft.com/office/drawing/2014/main" id="{9AA61D4F-9BF2-1AEB-494E-11CE4205C9DC}"/>
                </a:ext>
              </a:extLst>
            </p:cNvPr>
            <p:cNvSpPr/>
            <p:nvPr/>
          </p:nvSpPr>
          <p:spPr>
            <a:xfrm>
              <a:off x="1196411" y="1924705"/>
              <a:ext cx="5606041" cy="277918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Rounded Corners 119">
              <a:extLst>
                <a:ext uri="{FF2B5EF4-FFF2-40B4-BE49-F238E27FC236}">
                  <a16:creationId xmlns:a16="http://schemas.microsoft.com/office/drawing/2014/main" id="{6D22669E-7DBB-44FF-921D-E9715C0ADBD8}"/>
                </a:ext>
              </a:extLst>
            </p:cNvPr>
            <p:cNvSpPr/>
            <p:nvPr/>
          </p:nvSpPr>
          <p:spPr>
            <a:xfrm>
              <a:off x="1317475" y="1608601"/>
              <a:ext cx="5296969" cy="457200"/>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1" name="Group 120">
              <a:extLst>
                <a:ext uri="{FF2B5EF4-FFF2-40B4-BE49-F238E27FC236}">
                  <a16:creationId xmlns:a16="http://schemas.microsoft.com/office/drawing/2014/main" id="{1ABC9F4A-B4D0-E2CC-4D7C-E38057764ECE}"/>
                </a:ext>
              </a:extLst>
            </p:cNvPr>
            <p:cNvGrpSpPr/>
            <p:nvPr/>
          </p:nvGrpSpPr>
          <p:grpSpPr>
            <a:xfrm>
              <a:off x="1363359" y="1273681"/>
              <a:ext cx="521293" cy="521293"/>
              <a:chOff x="1436513" y="1315908"/>
              <a:chExt cx="521293" cy="521293"/>
            </a:xfrm>
          </p:grpSpPr>
          <p:sp>
            <p:nvSpPr>
              <p:cNvPr id="135" name="Oval 134">
                <a:extLst>
                  <a:ext uri="{FF2B5EF4-FFF2-40B4-BE49-F238E27FC236}">
                    <a16:creationId xmlns:a16="http://schemas.microsoft.com/office/drawing/2014/main" id="{500F74CC-EBAC-E536-975A-AB8D807C931B}"/>
                  </a:ext>
                </a:extLst>
              </p:cNvPr>
              <p:cNvSpPr/>
              <p:nvPr/>
            </p:nvSpPr>
            <p:spPr>
              <a:xfrm>
                <a:off x="1436513" y="1315908"/>
                <a:ext cx="521293" cy="521293"/>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6" name="Graphic 135" descr="Books with solid fill">
                <a:extLst>
                  <a:ext uri="{FF2B5EF4-FFF2-40B4-BE49-F238E27FC236}">
                    <a16:creationId xmlns:a16="http://schemas.microsoft.com/office/drawing/2014/main" id="{C10ABD4B-81D4-59AD-7CF2-0E9E50E99D3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514848" y="1408895"/>
                <a:ext cx="348135" cy="348135"/>
              </a:xfrm>
              <a:prstGeom prst="rect">
                <a:avLst/>
              </a:prstGeom>
            </p:spPr>
          </p:pic>
        </p:grpSp>
        <p:sp>
          <p:nvSpPr>
            <p:cNvPr id="122" name="TextBox 121">
              <a:extLst>
                <a:ext uri="{FF2B5EF4-FFF2-40B4-BE49-F238E27FC236}">
                  <a16:creationId xmlns:a16="http://schemas.microsoft.com/office/drawing/2014/main" id="{A9653A0E-B1EF-1C02-3291-4B28586911D9}"/>
                </a:ext>
              </a:extLst>
            </p:cNvPr>
            <p:cNvSpPr txBox="1"/>
            <p:nvPr/>
          </p:nvSpPr>
          <p:spPr>
            <a:xfrm>
              <a:off x="1884652" y="1665243"/>
              <a:ext cx="4328141" cy="307777"/>
            </a:xfrm>
            <a:prstGeom prst="rect">
              <a:avLst/>
            </a:prstGeom>
            <a:noFill/>
          </p:spPr>
          <p:txBody>
            <a:bodyPr wrap="square" rtlCol="0">
              <a:spAutoFit/>
            </a:bodyPr>
            <a:lstStyle/>
            <a:p>
              <a:pPr algn="l"/>
              <a:r>
                <a:rPr lang="en-US" sz="1400" b="1" dirty="0">
                  <a:solidFill>
                    <a:schemeClr val="bg1"/>
                  </a:solidFill>
                  <a:latin typeface="Roboto" pitchFamily="2" charset="0"/>
                  <a:ea typeface="Roboto" pitchFamily="2" charset="0"/>
                </a:rPr>
                <a:t>Easy and orderly document management</a:t>
              </a:r>
            </a:p>
          </p:txBody>
        </p:sp>
        <p:sp>
          <p:nvSpPr>
            <p:cNvPr id="123" name="TextBox 122">
              <a:extLst>
                <a:ext uri="{FF2B5EF4-FFF2-40B4-BE49-F238E27FC236}">
                  <a16:creationId xmlns:a16="http://schemas.microsoft.com/office/drawing/2014/main" id="{A63B5489-08E8-5E6D-1761-F7CB81022285}"/>
                </a:ext>
              </a:extLst>
            </p:cNvPr>
            <p:cNvSpPr txBox="1"/>
            <p:nvPr/>
          </p:nvSpPr>
          <p:spPr>
            <a:xfrm>
              <a:off x="1532138" y="2484694"/>
              <a:ext cx="5200632" cy="461665"/>
            </a:xfrm>
            <a:prstGeom prst="rect">
              <a:avLst/>
            </a:prstGeom>
            <a:noFill/>
          </p:spPr>
          <p:txBody>
            <a:bodyPr wrap="square" rtlCol="0">
              <a:spAutoFit/>
            </a:bodyPr>
            <a:lstStyle/>
            <a:p>
              <a:r>
                <a:rPr lang="en-US" sz="1200" dirty="0">
                  <a:solidFill>
                    <a:schemeClr val="accent5">
                      <a:lumMod val="50000"/>
                    </a:schemeClr>
                  </a:solidFill>
                  <a:latin typeface="Roboto" pitchFamily="2" charset="0"/>
                  <a:ea typeface="Roboto" pitchFamily="2" charset="0"/>
                </a:rPr>
                <a:t>Sort documents into categories for a more convenient and orderly experience</a:t>
              </a:r>
            </a:p>
          </p:txBody>
        </p:sp>
        <p:sp>
          <p:nvSpPr>
            <p:cNvPr id="124" name="TextBox 123">
              <a:extLst>
                <a:ext uri="{FF2B5EF4-FFF2-40B4-BE49-F238E27FC236}">
                  <a16:creationId xmlns:a16="http://schemas.microsoft.com/office/drawing/2014/main" id="{4427C85D-A24A-5E85-DE8C-4217527C83AF}"/>
                </a:ext>
              </a:extLst>
            </p:cNvPr>
            <p:cNvSpPr txBox="1"/>
            <p:nvPr/>
          </p:nvSpPr>
          <p:spPr>
            <a:xfrm>
              <a:off x="1532138" y="3256536"/>
              <a:ext cx="5200632" cy="461665"/>
            </a:xfrm>
            <a:prstGeom prst="rect">
              <a:avLst/>
            </a:prstGeom>
            <a:noFill/>
          </p:spPr>
          <p:txBody>
            <a:bodyPr wrap="square" rtlCol="0">
              <a:spAutoFit/>
            </a:bodyPr>
            <a:lstStyle/>
            <a:p>
              <a:r>
                <a:rPr lang="en-US" sz="1200" dirty="0">
                  <a:solidFill>
                    <a:schemeClr val="accent5">
                      <a:lumMod val="50000"/>
                    </a:schemeClr>
                  </a:solidFill>
                  <a:latin typeface="Roboto" pitchFamily="2" charset="0"/>
                  <a:ea typeface="Roboto" pitchFamily="2" charset="0"/>
                </a:rPr>
                <a:t>Manage user rights to edit, share or delete documents assigned to categories</a:t>
              </a:r>
            </a:p>
          </p:txBody>
        </p:sp>
        <p:grpSp>
          <p:nvGrpSpPr>
            <p:cNvPr id="125" name="Group 124">
              <a:extLst>
                <a:ext uri="{FF2B5EF4-FFF2-40B4-BE49-F238E27FC236}">
                  <a16:creationId xmlns:a16="http://schemas.microsoft.com/office/drawing/2014/main" id="{B0051E75-4D20-5C7B-EED9-F2BA66406D37}"/>
                </a:ext>
              </a:extLst>
            </p:cNvPr>
            <p:cNvGrpSpPr/>
            <p:nvPr/>
          </p:nvGrpSpPr>
          <p:grpSpPr>
            <a:xfrm>
              <a:off x="1541396" y="2159832"/>
              <a:ext cx="2626589" cy="261610"/>
              <a:chOff x="1541396" y="2159832"/>
              <a:chExt cx="2626589" cy="261610"/>
            </a:xfrm>
          </p:grpSpPr>
          <p:sp>
            <p:nvSpPr>
              <p:cNvPr id="133" name="文本框 65">
                <a:extLst>
                  <a:ext uri="{FF2B5EF4-FFF2-40B4-BE49-F238E27FC236}">
                    <a16:creationId xmlns:a16="http://schemas.microsoft.com/office/drawing/2014/main" id="{029BB04D-6209-41F2-66FD-515BE9C8F36F}"/>
                  </a:ext>
                </a:extLst>
              </p:cNvPr>
              <p:cNvSpPr txBox="1"/>
              <p:nvPr/>
            </p:nvSpPr>
            <p:spPr>
              <a:xfrm>
                <a:off x="1884651" y="2159832"/>
                <a:ext cx="2283334" cy="261610"/>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pPr algn="l"/>
                <a:r>
                  <a:rPr lang="en-US" sz="1400" b="1" dirty="0">
                    <a:solidFill>
                      <a:srgbClr val="1F4E79"/>
                    </a:solidFill>
                    <a:latin typeface="Roboto" pitchFamily="2" charset="0"/>
                    <a:ea typeface="Roboto" pitchFamily="2" charset="0"/>
                    <a:cs typeface="Times New Roman" panose="02020603050405020304" pitchFamily="18" charset="0"/>
                  </a:rPr>
                  <a:t>Document categories</a:t>
                </a:r>
              </a:p>
            </p:txBody>
          </p:sp>
          <p:pic>
            <p:nvPicPr>
              <p:cNvPr id="134" name="Graphic 133" descr="Badge Tick1 with solid fill">
                <a:extLst>
                  <a:ext uri="{FF2B5EF4-FFF2-40B4-BE49-F238E27FC236}">
                    <a16:creationId xmlns:a16="http://schemas.microsoft.com/office/drawing/2014/main" id="{D52C34A0-F2C6-6A3E-5433-203AFA81B7B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41396" y="2159832"/>
                <a:ext cx="261610" cy="261610"/>
              </a:xfrm>
              <a:prstGeom prst="rect">
                <a:avLst/>
              </a:prstGeom>
            </p:spPr>
          </p:pic>
        </p:grpSp>
        <p:grpSp>
          <p:nvGrpSpPr>
            <p:cNvPr id="126" name="Group 125">
              <a:extLst>
                <a:ext uri="{FF2B5EF4-FFF2-40B4-BE49-F238E27FC236}">
                  <a16:creationId xmlns:a16="http://schemas.microsoft.com/office/drawing/2014/main" id="{F155C246-EAD7-775E-1884-015CA3BB83D7}"/>
                </a:ext>
              </a:extLst>
            </p:cNvPr>
            <p:cNvGrpSpPr/>
            <p:nvPr/>
          </p:nvGrpSpPr>
          <p:grpSpPr>
            <a:xfrm>
              <a:off x="1541396" y="2971997"/>
              <a:ext cx="3934094" cy="261610"/>
              <a:chOff x="1541396" y="2971997"/>
              <a:chExt cx="3934094" cy="261610"/>
            </a:xfrm>
          </p:grpSpPr>
          <p:sp>
            <p:nvSpPr>
              <p:cNvPr id="131" name="文本框 65">
                <a:extLst>
                  <a:ext uri="{FF2B5EF4-FFF2-40B4-BE49-F238E27FC236}">
                    <a16:creationId xmlns:a16="http://schemas.microsoft.com/office/drawing/2014/main" id="{44225136-1908-4FBC-D71E-002B2DA02CDE}"/>
                  </a:ext>
                </a:extLst>
              </p:cNvPr>
              <p:cNvSpPr txBox="1"/>
              <p:nvPr/>
            </p:nvSpPr>
            <p:spPr>
              <a:xfrm>
                <a:off x="1884651" y="2971997"/>
                <a:ext cx="3590839" cy="261610"/>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r>
                  <a:rPr lang="en-US" sz="1400" b="1" dirty="0">
                    <a:solidFill>
                      <a:srgbClr val="1F4E79"/>
                    </a:solidFill>
                    <a:latin typeface="Roboto" pitchFamily="2" charset="0"/>
                    <a:ea typeface="Roboto" pitchFamily="2" charset="0"/>
                    <a:cs typeface="Times New Roman" panose="02020603050405020304" pitchFamily="18" charset="0"/>
                  </a:rPr>
                  <a:t>Permissions based on categories </a:t>
                </a:r>
              </a:p>
            </p:txBody>
          </p:sp>
          <p:pic>
            <p:nvPicPr>
              <p:cNvPr id="132" name="Graphic 131" descr="Badge Tick1 with solid fill">
                <a:extLst>
                  <a:ext uri="{FF2B5EF4-FFF2-40B4-BE49-F238E27FC236}">
                    <a16:creationId xmlns:a16="http://schemas.microsoft.com/office/drawing/2014/main" id="{F3159939-FD6B-DCFD-E0F7-E54212EE73E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41396" y="2971997"/>
                <a:ext cx="261610" cy="261610"/>
              </a:xfrm>
              <a:prstGeom prst="rect">
                <a:avLst/>
              </a:prstGeom>
            </p:spPr>
          </p:pic>
        </p:grpSp>
        <p:sp>
          <p:nvSpPr>
            <p:cNvPr id="127" name="TextBox 126">
              <a:extLst>
                <a:ext uri="{FF2B5EF4-FFF2-40B4-BE49-F238E27FC236}">
                  <a16:creationId xmlns:a16="http://schemas.microsoft.com/office/drawing/2014/main" id="{CC761B77-7902-A1B3-8690-D610D70029C8}"/>
                </a:ext>
              </a:extLst>
            </p:cNvPr>
            <p:cNvSpPr txBox="1"/>
            <p:nvPr/>
          </p:nvSpPr>
          <p:spPr>
            <a:xfrm>
              <a:off x="1541396" y="4036549"/>
              <a:ext cx="5200632" cy="461665"/>
            </a:xfrm>
            <a:prstGeom prst="rect">
              <a:avLst/>
            </a:prstGeom>
            <a:noFill/>
          </p:spPr>
          <p:txBody>
            <a:bodyPr wrap="square" rtlCol="0">
              <a:spAutoFit/>
            </a:bodyPr>
            <a:lstStyle/>
            <a:p>
              <a:r>
                <a:rPr lang="en-US" sz="1200" dirty="0">
                  <a:solidFill>
                    <a:schemeClr val="accent5">
                      <a:lumMod val="50000"/>
                    </a:schemeClr>
                  </a:solidFill>
                  <a:latin typeface="Roboto" pitchFamily="2" charset="0"/>
                  <a:ea typeface="Roboto" pitchFamily="2" charset="0"/>
                </a:rPr>
                <a:t>Apply different roles for users: they have to sign a document or can only view it</a:t>
              </a:r>
            </a:p>
          </p:txBody>
        </p:sp>
        <p:grpSp>
          <p:nvGrpSpPr>
            <p:cNvPr id="128" name="Group 127">
              <a:extLst>
                <a:ext uri="{FF2B5EF4-FFF2-40B4-BE49-F238E27FC236}">
                  <a16:creationId xmlns:a16="http://schemas.microsoft.com/office/drawing/2014/main" id="{4DC5A15D-2DB4-13C4-A060-FADD8E907147}"/>
                </a:ext>
              </a:extLst>
            </p:cNvPr>
            <p:cNvGrpSpPr/>
            <p:nvPr/>
          </p:nvGrpSpPr>
          <p:grpSpPr>
            <a:xfrm>
              <a:off x="1541396" y="3752010"/>
              <a:ext cx="3540091" cy="261610"/>
              <a:chOff x="1532138" y="2971997"/>
              <a:chExt cx="3540091" cy="261610"/>
            </a:xfrm>
          </p:grpSpPr>
          <p:sp>
            <p:nvSpPr>
              <p:cNvPr id="129" name="文本框 65">
                <a:extLst>
                  <a:ext uri="{FF2B5EF4-FFF2-40B4-BE49-F238E27FC236}">
                    <a16:creationId xmlns:a16="http://schemas.microsoft.com/office/drawing/2014/main" id="{A9BBDBBE-5C88-AA7E-58BC-41A48185CCA4}"/>
                  </a:ext>
                </a:extLst>
              </p:cNvPr>
              <p:cNvSpPr txBox="1"/>
              <p:nvPr/>
            </p:nvSpPr>
            <p:spPr>
              <a:xfrm>
                <a:off x="1875393" y="2971997"/>
                <a:ext cx="3196836" cy="261610"/>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r>
                  <a:rPr lang="en-US" sz="1400" b="1" dirty="0">
                    <a:solidFill>
                      <a:srgbClr val="1F4E79"/>
                    </a:solidFill>
                    <a:latin typeface="Roboto" pitchFamily="2" charset="0"/>
                    <a:ea typeface="Roboto" pitchFamily="2" charset="0"/>
                    <a:cs typeface="Times New Roman" panose="02020603050405020304" pitchFamily="18" charset="0"/>
                  </a:rPr>
                  <a:t>User roles</a:t>
                </a:r>
              </a:p>
            </p:txBody>
          </p:sp>
          <p:pic>
            <p:nvPicPr>
              <p:cNvPr id="130" name="Graphic 129" descr="Badge Tick1 with solid fill">
                <a:extLst>
                  <a:ext uri="{FF2B5EF4-FFF2-40B4-BE49-F238E27FC236}">
                    <a16:creationId xmlns:a16="http://schemas.microsoft.com/office/drawing/2014/main" id="{B108594D-C78D-3C3D-FA23-EA0C37C676A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32138" y="2971997"/>
                <a:ext cx="261610" cy="261610"/>
              </a:xfrm>
              <a:prstGeom prst="rect">
                <a:avLst/>
              </a:prstGeom>
            </p:spPr>
          </p:pic>
        </p:grpSp>
      </p:grpSp>
      <p:grpSp>
        <p:nvGrpSpPr>
          <p:cNvPr id="139" name="Group 138">
            <a:extLst>
              <a:ext uri="{FF2B5EF4-FFF2-40B4-BE49-F238E27FC236}">
                <a16:creationId xmlns:a16="http://schemas.microsoft.com/office/drawing/2014/main" id="{B94ED56A-D7F5-FA6F-8A03-A1681AB46F3C}"/>
              </a:ext>
            </a:extLst>
          </p:cNvPr>
          <p:cNvGrpSpPr/>
          <p:nvPr/>
        </p:nvGrpSpPr>
        <p:grpSpPr>
          <a:xfrm>
            <a:off x="373238" y="1106710"/>
            <a:ext cx="5606041" cy="3430204"/>
            <a:chOff x="373238" y="1106710"/>
            <a:chExt cx="5606041" cy="3430204"/>
          </a:xfrm>
        </p:grpSpPr>
        <p:grpSp>
          <p:nvGrpSpPr>
            <p:cNvPr id="117" name="Group 116">
              <a:extLst>
                <a:ext uri="{FF2B5EF4-FFF2-40B4-BE49-F238E27FC236}">
                  <a16:creationId xmlns:a16="http://schemas.microsoft.com/office/drawing/2014/main" id="{EE366C3C-6146-D8C6-9D73-EFF69B9EA5C7}"/>
                </a:ext>
              </a:extLst>
            </p:cNvPr>
            <p:cNvGrpSpPr/>
            <p:nvPr/>
          </p:nvGrpSpPr>
          <p:grpSpPr>
            <a:xfrm>
              <a:off x="373238" y="1106710"/>
              <a:ext cx="5606041" cy="3430204"/>
              <a:chOff x="1196411" y="1273681"/>
              <a:chExt cx="5606041" cy="3430204"/>
            </a:xfrm>
          </p:grpSpPr>
          <p:sp>
            <p:nvSpPr>
              <p:cNvPr id="97" name="Rectangle: Rounded Corners 96">
                <a:extLst>
                  <a:ext uri="{FF2B5EF4-FFF2-40B4-BE49-F238E27FC236}">
                    <a16:creationId xmlns:a16="http://schemas.microsoft.com/office/drawing/2014/main" id="{EC9F199E-4C24-400E-F754-007C9922EDC1}"/>
                  </a:ext>
                </a:extLst>
              </p:cNvPr>
              <p:cNvSpPr/>
              <p:nvPr/>
            </p:nvSpPr>
            <p:spPr>
              <a:xfrm>
                <a:off x="1196411" y="1924705"/>
                <a:ext cx="5606041" cy="277918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Rounded Corners 93">
                <a:extLst>
                  <a:ext uri="{FF2B5EF4-FFF2-40B4-BE49-F238E27FC236}">
                    <a16:creationId xmlns:a16="http://schemas.microsoft.com/office/drawing/2014/main" id="{85536139-E861-BB21-1B22-6292918A1551}"/>
                  </a:ext>
                </a:extLst>
              </p:cNvPr>
              <p:cNvSpPr/>
              <p:nvPr/>
            </p:nvSpPr>
            <p:spPr>
              <a:xfrm>
                <a:off x="1317475" y="1608601"/>
                <a:ext cx="5296969" cy="457200"/>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4C2D6D6A-A75B-6075-D1CF-7560E05CEBB7}"/>
                  </a:ext>
                </a:extLst>
              </p:cNvPr>
              <p:cNvSpPr/>
              <p:nvPr/>
            </p:nvSpPr>
            <p:spPr>
              <a:xfrm>
                <a:off x="1363359" y="1273681"/>
                <a:ext cx="521293" cy="521293"/>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TextBox 99">
                <a:extLst>
                  <a:ext uri="{FF2B5EF4-FFF2-40B4-BE49-F238E27FC236}">
                    <a16:creationId xmlns:a16="http://schemas.microsoft.com/office/drawing/2014/main" id="{389421E6-D7B0-0A60-8F58-7E64DE3590AD}"/>
                  </a:ext>
                </a:extLst>
              </p:cNvPr>
              <p:cNvSpPr txBox="1"/>
              <p:nvPr/>
            </p:nvSpPr>
            <p:spPr>
              <a:xfrm>
                <a:off x="1884652" y="1665243"/>
                <a:ext cx="4328141" cy="307777"/>
              </a:xfrm>
              <a:prstGeom prst="rect">
                <a:avLst/>
              </a:prstGeom>
              <a:noFill/>
            </p:spPr>
            <p:txBody>
              <a:bodyPr wrap="square" rtlCol="0">
                <a:spAutoFit/>
              </a:bodyPr>
              <a:lstStyle/>
              <a:p>
                <a:pPr algn="l"/>
                <a:r>
                  <a:rPr lang="en-US" sz="1400" b="1" dirty="0">
                    <a:solidFill>
                      <a:schemeClr val="bg1"/>
                    </a:solidFill>
                    <a:latin typeface="Roboto" pitchFamily="2" charset="0"/>
                    <a:ea typeface="Roboto" pitchFamily="2" charset="0"/>
                  </a:rPr>
                  <a:t>Smooth and organized document signing process</a:t>
                </a:r>
              </a:p>
            </p:txBody>
          </p:sp>
          <p:sp>
            <p:nvSpPr>
              <p:cNvPr id="106" name="TextBox 105">
                <a:extLst>
                  <a:ext uri="{FF2B5EF4-FFF2-40B4-BE49-F238E27FC236}">
                    <a16:creationId xmlns:a16="http://schemas.microsoft.com/office/drawing/2014/main" id="{6810803A-7F25-6AE2-14F2-836AEC96C88A}"/>
                  </a:ext>
                </a:extLst>
              </p:cNvPr>
              <p:cNvSpPr txBox="1"/>
              <p:nvPr/>
            </p:nvSpPr>
            <p:spPr>
              <a:xfrm>
                <a:off x="1532138" y="2476148"/>
                <a:ext cx="5200632" cy="461665"/>
              </a:xfrm>
              <a:prstGeom prst="rect">
                <a:avLst/>
              </a:prstGeom>
              <a:noFill/>
            </p:spPr>
            <p:txBody>
              <a:bodyPr wrap="square" rtlCol="0">
                <a:spAutoFit/>
              </a:bodyPr>
              <a:lstStyle/>
              <a:p>
                <a:r>
                  <a:rPr lang="en-US" sz="1200" dirty="0">
                    <a:solidFill>
                      <a:schemeClr val="accent5">
                        <a:lumMod val="50000"/>
                      </a:schemeClr>
                    </a:solidFill>
                    <a:latin typeface="Roboto" pitchFamily="2" charset="0"/>
                    <a:ea typeface="Roboto" pitchFamily="2" charset="0"/>
                  </a:rPr>
                  <a:t>Add additional consents to the documents to make sure they are viewed and confirmed by the responsible person before signing</a:t>
                </a:r>
              </a:p>
            </p:txBody>
          </p:sp>
          <p:sp>
            <p:nvSpPr>
              <p:cNvPr id="107" name="TextBox 106">
                <a:extLst>
                  <a:ext uri="{FF2B5EF4-FFF2-40B4-BE49-F238E27FC236}">
                    <a16:creationId xmlns:a16="http://schemas.microsoft.com/office/drawing/2014/main" id="{DA198867-E821-0F59-099C-9822C1F69DF2}"/>
                  </a:ext>
                </a:extLst>
              </p:cNvPr>
              <p:cNvSpPr txBox="1"/>
              <p:nvPr/>
            </p:nvSpPr>
            <p:spPr>
              <a:xfrm>
                <a:off x="1532138" y="3256536"/>
                <a:ext cx="5200632" cy="461665"/>
              </a:xfrm>
              <a:prstGeom prst="rect">
                <a:avLst/>
              </a:prstGeom>
              <a:noFill/>
            </p:spPr>
            <p:txBody>
              <a:bodyPr wrap="square" rtlCol="0">
                <a:spAutoFit/>
              </a:bodyPr>
              <a:lstStyle/>
              <a:p>
                <a:r>
                  <a:rPr lang="en-US" sz="1200" dirty="0">
                    <a:solidFill>
                      <a:schemeClr val="accent5">
                        <a:lumMod val="50000"/>
                      </a:schemeClr>
                    </a:solidFill>
                    <a:latin typeface="Roboto" pitchFamily="2" charset="0"/>
                    <a:ea typeface="Roboto" pitchFamily="2" charset="0"/>
                  </a:rPr>
                  <a:t>Create</a:t>
                </a:r>
                <a:r>
                  <a:rPr lang="en-US" sz="1200" b="0" i="0" dirty="0">
                    <a:solidFill>
                      <a:srgbClr val="2A0062"/>
                    </a:solidFill>
                    <a:effectLst/>
                    <a:latin typeface="Mabry Pro"/>
                  </a:rPr>
                  <a:t> </a:t>
                </a:r>
                <a:r>
                  <a:rPr lang="en-US" sz="1200" dirty="0">
                    <a:solidFill>
                      <a:schemeClr val="accent5">
                        <a:lumMod val="50000"/>
                      </a:schemeClr>
                    </a:solidFill>
                    <a:latin typeface="Roboto" pitchFamily="2" charset="0"/>
                    <a:ea typeface="Roboto" pitchFamily="2" charset="0"/>
                  </a:rPr>
                  <a:t>a sequence of actions for every signing party to make sure the document signing process is well-rounded and in order</a:t>
                </a:r>
              </a:p>
            </p:txBody>
          </p:sp>
          <p:grpSp>
            <p:nvGrpSpPr>
              <p:cNvPr id="111" name="Group 110">
                <a:extLst>
                  <a:ext uri="{FF2B5EF4-FFF2-40B4-BE49-F238E27FC236}">
                    <a16:creationId xmlns:a16="http://schemas.microsoft.com/office/drawing/2014/main" id="{2B18B98D-E52B-1E67-3992-821C67A8CFB5}"/>
                  </a:ext>
                </a:extLst>
              </p:cNvPr>
              <p:cNvGrpSpPr/>
              <p:nvPr/>
            </p:nvGrpSpPr>
            <p:grpSpPr>
              <a:xfrm>
                <a:off x="1541396" y="2159832"/>
                <a:ext cx="1240474" cy="261610"/>
                <a:chOff x="1541396" y="2159832"/>
                <a:chExt cx="1240474" cy="261610"/>
              </a:xfrm>
            </p:grpSpPr>
            <p:sp>
              <p:nvSpPr>
                <p:cNvPr id="99" name="文本框 65">
                  <a:extLst>
                    <a:ext uri="{FF2B5EF4-FFF2-40B4-BE49-F238E27FC236}">
                      <a16:creationId xmlns:a16="http://schemas.microsoft.com/office/drawing/2014/main" id="{0106ADAA-76FE-6DCB-4547-BD168CC81773}"/>
                    </a:ext>
                  </a:extLst>
                </p:cNvPr>
                <p:cNvSpPr txBox="1"/>
                <p:nvPr/>
              </p:nvSpPr>
              <p:spPr>
                <a:xfrm>
                  <a:off x="1884652" y="2159832"/>
                  <a:ext cx="897218" cy="261610"/>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r>
                    <a:rPr lang="en-US" sz="1400" b="1" dirty="0">
                      <a:solidFill>
                        <a:srgbClr val="1F4E79"/>
                      </a:solidFill>
                      <a:latin typeface="Roboto" pitchFamily="2" charset="0"/>
                      <a:ea typeface="Roboto" pitchFamily="2" charset="0"/>
                      <a:cs typeface="Times New Roman" panose="02020603050405020304" pitchFamily="18" charset="0"/>
                    </a:rPr>
                    <a:t>Approvals</a:t>
                  </a:r>
                  <a:endParaRPr lang="en-US" sz="1200" dirty="0">
                    <a:solidFill>
                      <a:schemeClr val="accent5">
                        <a:lumMod val="50000"/>
                      </a:schemeClr>
                    </a:solidFill>
                    <a:latin typeface="Roboto" pitchFamily="2" charset="0"/>
                    <a:ea typeface="Roboto" pitchFamily="2" charset="0"/>
                    <a:cs typeface="+mn-cs"/>
                  </a:endParaRPr>
                </a:p>
              </p:txBody>
            </p:sp>
            <p:pic>
              <p:nvPicPr>
                <p:cNvPr id="109" name="Graphic 108" descr="Badge Tick1 with solid fill">
                  <a:extLst>
                    <a:ext uri="{FF2B5EF4-FFF2-40B4-BE49-F238E27FC236}">
                      <a16:creationId xmlns:a16="http://schemas.microsoft.com/office/drawing/2014/main" id="{F55BF103-D6A9-4C4B-4A32-8A72BAD61B5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41396" y="2159832"/>
                  <a:ext cx="261610" cy="261610"/>
                </a:xfrm>
                <a:prstGeom prst="rect">
                  <a:avLst/>
                </a:prstGeom>
              </p:spPr>
            </p:pic>
          </p:grpSp>
          <p:grpSp>
            <p:nvGrpSpPr>
              <p:cNvPr id="112" name="Group 111">
                <a:extLst>
                  <a:ext uri="{FF2B5EF4-FFF2-40B4-BE49-F238E27FC236}">
                    <a16:creationId xmlns:a16="http://schemas.microsoft.com/office/drawing/2014/main" id="{9A662F1C-C645-5B98-B52F-DFC2D219D413}"/>
                  </a:ext>
                </a:extLst>
              </p:cNvPr>
              <p:cNvGrpSpPr/>
              <p:nvPr/>
            </p:nvGrpSpPr>
            <p:grpSpPr>
              <a:xfrm>
                <a:off x="1541396" y="2971997"/>
                <a:ext cx="1527238" cy="261610"/>
                <a:chOff x="1541396" y="2971997"/>
                <a:chExt cx="1527238" cy="261610"/>
              </a:xfrm>
            </p:grpSpPr>
            <p:sp>
              <p:nvSpPr>
                <p:cNvPr id="105" name="文本框 65">
                  <a:extLst>
                    <a:ext uri="{FF2B5EF4-FFF2-40B4-BE49-F238E27FC236}">
                      <a16:creationId xmlns:a16="http://schemas.microsoft.com/office/drawing/2014/main" id="{6AE3F74A-341A-7F7C-3F4F-535B11A6BBCC}"/>
                    </a:ext>
                  </a:extLst>
                </p:cNvPr>
                <p:cNvSpPr txBox="1"/>
                <p:nvPr/>
              </p:nvSpPr>
              <p:spPr>
                <a:xfrm>
                  <a:off x="1884652" y="2971997"/>
                  <a:ext cx="1183982" cy="261610"/>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r>
                    <a:rPr lang="en-US" sz="1400" b="1" dirty="0">
                      <a:solidFill>
                        <a:srgbClr val="1F4E79"/>
                      </a:solidFill>
                      <a:latin typeface="Roboto" pitchFamily="2" charset="0"/>
                      <a:ea typeface="Roboto" pitchFamily="2" charset="0"/>
                      <a:cs typeface="Times New Roman" panose="02020603050405020304" pitchFamily="18" charset="0"/>
                    </a:rPr>
                    <a:t>Workflows </a:t>
                  </a:r>
                </a:p>
              </p:txBody>
            </p:sp>
            <p:pic>
              <p:nvPicPr>
                <p:cNvPr id="110" name="Graphic 109" descr="Badge Tick1 with solid fill">
                  <a:extLst>
                    <a:ext uri="{FF2B5EF4-FFF2-40B4-BE49-F238E27FC236}">
                      <a16:creationId xmlns:a16="http://schemas.microsoft.com/office/drawing/2014/main" id="{D02B1F27-02DC-1788-F8F3-23CAA3BC3B0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41396" y="2971997"/>
                  <a:ext cx="261610" cy="261610"/>
                </a:xfrm>
                <a:prstGeom prst="rect">
                  <a:avLst/>
                </a:prstGeom>
              </p:spPr>
            </p:pic>
          </p:grpSp>
          <p:sp>
            <p:nvSpPr>
              <p:cNvPr id="113" name="TextBox 112">
                <a:extLst>
                  <a:ext uri="{FF2B5EF4-FFF2-40B4-BE49-F238E27FC236}">
                    <a16:creationId xmlns:a16="http://schemas.microsoft.com/office/drawing/2014/main" id="{14DEF69E-C086-7421-7914-341658FD7B7E}"/>
                  </a:ext>
                </a:extLst>
              </p:cNvPr>
              <p:cNvSpPr txBox="1"/>
              <p:nvPr/>
            </p:nvSpPr>
            <p:spPr>
              <a:xfrm>
                <a:off x="1541396" y="4036549"/>
                <a:ext cx="5200632" cy="461665"/>
              </a:xfrm>
              <a:prstGeom prst="rect">
                <a:avLst/>
              </a:prstGeom>
              <a:noFill/>
            </p:spPr>
            <p:txBody>
              <a:bodyPr wrap="square" rtlCol="0">
                <a:spAutoFit/>
              </a:bodyPr>
              <a:lstStyle/>
              <a:p>
                <a:r>
                  <a:rPr lang="en-US" sz="1200" dirty="0">
                    <a:solidFill>
                      <a:schemeClr val="accent5">
                        <a:lumMod val="50000"/>
                      </a:schemeClr>
                    </a:solidFill>
                    <a:latin typeface="Roboto" pitchFamily="2" charset="0"/>
                    <a:ea typeface="Roboto" pitchFamily="2" charset="0"/>
                  </a:rPr>
                  <a:t>Set deadlines and additional reminders to make sure other parties sign </a:t>
                </a:r>
              </a:p>
              <a:p>
                <a:r>
                  <a:rPr lang="en-US" sz="1200" dirty="0">
                    <a:solidFill>
                      <a:schemeClr val="accent5">
                        <a:lumMod val="50000"/>
                      </a:schemeClr>
                    </a:solidFill>
                    <a:latin typeface="Roboto" pitchFamily="2" charset="0"/>
                    <a:ea typeface="Roboto" pitchFamily="2" charset="0"/>
                  </a:rPr>
                  <a:t>on time</a:t>
                </a:r>
              </a:p>
            </p:txBody>
          </p:sp>
          <p:grpSp>
            <p:nvGrpSpPr>
              <p:cNvPr id="114" name="Group 113">
                <a:extLst>
                  <a:ext uri="{FF2B5EF4-FFF2-40B4-BE49-F238E27FC236}">
                    <a16:creationId xmlns:a16="http://schemas.microsoft.com/office/drawing/2014/main" id="{6E3D26DA-D18B-08FC-F4EB-F0C213BA318B}"/>
                  </a:ext>
                </a:extLst>
              </p:cNvPr>
              <p:cNvGrpSpPr/>
              <p:nvPr/>
            </p:nvGrpSpPr>
            <p:grpSpPr>
              <a:xfrm>
                <a:off x="1541396" y="3752010"/>
                <a:ext cx="3540092" cy="261610"/>
                <a:chOff x="1532138" y="2971997"/>
                <a:chExt cx="3540092" cy="261610"/>
              </a:xfrm>
            </p:grpSpPr>
            <p:sp>
              <p:nvSpPr>
                <p:cNvPr id="115" name="文本框 65">
                  <a:extLst>
                    <a:ext uri="{FF2B5EF4-FFF2-40B4-BE49-F238E27FC236}">
                      <a16:creationId xmlns:a16="http://schemas.microsoft.com/office/drawing/2014/main" id="{164AAFEF-22CD-D8FD-85CE-482E11C2E72B}"/>
                    </a:ext>
                  </a:extLst>
                </p:cNvPr>
                <p:cNvSpPr txBox="1"/>
                <p:nvPr/>
              </p:nvSpPr>
              <p:spPr>
                <a:xfrm>
                  <a:off x="1875394" y="2971997"/>
                  <a:ext cx="3196836" cy="261610"/>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r>
                    <a:rPr lang="en-US" sz="1400" b="1" dirty="0">
                      <a:solidFill>
                        <a:srgbClr val="1F4E79"/>
                      </a:solidFill>
                      <a:latin typeface="Roboto" pitchFamily="2" charset="0"/>
                      <a:ea typeface="Roboto" pitchFamily="2" charset="0"/>
                      <a:cs typeface="Times New Roman" panose="02020603050405020304" pitchFamily="18" charset="0"/>
                    </a:rPr>
                    <a:t>Deadlines and reminders </a:t>
                  </a:r>
                </a:p>
              </p:txBody>
            </p:sp>
            <p:pic>
              <p:nvPicPr>
                <p:cNvPr id="116" name="Graphic 115" descr="Badge Tick1 with solid fill">
                  <a:extLst>
                    <a:ext uri="{FF2B5EF4-FFF2-40B4-BE49-F238E27FC236}">
                      <a16:creationId xmlns:a16="http://schemas.microsoft.com/office/drawing/2014/main" id="{BEE0F9DD-55F3-A615-681A-40BE19BA32C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32138" y="2971997"/>
                  <a:ext cx="261610" cy="261610"/>
                </a:xfrm>
                <a:prstGeom prst="rect">
                  <a:avLst/>
                </a:prstGeom>
              </p:spPr>
            </p:pic>
          </p:grpSp>
        </p:grpSp>
        <p:pic>
          <p:nvPicPr>
            <p:cNvPr id="138" name="Graphic 137" descr="Users with solid fill">
              <a:extLst>
                <a:ext uri="{FF2B5EF4-FFF2-40B4-BE49-F238E27FC236}">
                  <a16:creationId xmlns:a16="http://schemas.microsoft.com/office/drawing/2014/main" id="{61B2D817-0A03-2B8D-9A80-8725293E17D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7254" y="1201758"/>
              <a:ext cx="347156" cy="347156"/>
            </a:xfrm>
            <a:prstGeom prst="rect">
              <a:avLst/>
            </a:prstGeom>
          </p:spPr>
        </p:pic>
      </p:grpSp>
      <p:grpSp>
        <p:nvGrpSpPr>
          <p:cNvPr id="158" name="Group 157">
            <a:extLst>
              <a:ext uri="{FF2B5EF4-FFF2-40B4-BE49-F238E27FC236}">
                <a16:creationId xmlns:a16="http://schemas.microsoft.com/office/drawing/2014/main" id="{4C930168-FAA1-96BB-C931-203A0676AE96}"/>
              </a:ext>
            </a:extLst>
          </p:cNvPr>
          <p:cNvGrpSpPr/>
          <p:nvPr/>
        </p:nvGrpSpPr>
        <p:grpSpPr>
          <a:xfrm>
            <a:off x="3096352" y="4857482"/>
            <a:ext cx="2574426" cy="1724757"/>
            <a:chOff x="2003182" y="4902528"/>
            <a:chExt cx="2574426" cy="1724757"/>
          </a:xfrm>
        </p:grpSpPr>
        <p:sp>
          <p:nvSpPr>
            <p:cNvPr id="142" name="文本框 65">
              <a:extLst>
                <a:ext uri="{FF2B5EF4-FFF2-40B4-BE49-F238E27FC236}">
                  <a16:creationId xmlns:a16="http://schemas.microsoft.com/office/drawing/2014/main" id="{DB9844DB-97A2-4B1E-217C-F3B612A8E606}"/>
                </a:ext>
              </a:extLst>
            </p:cNvPr>
            <p:cNvSpPr txBox="1"/>
            <p:nvPr/>
          </p:nvSpPr>
          <p:spPr>
            <a:xfrm>
              <a:off x="2701796" y="5350012"/>
              <a:ext cx="1206741" cy="261610"/>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r>
                <a:rPr lang="en-US" sz="1400" b="1" dirty="0">
                  <a:solidFill>
                    <a:srgbClr val="1F4E79"/>
                  </a:solidFill>
                  <a:latin typeface="Roboto" pitchFamily="2" charset="0"/>
                  <a:ea typeface="Roboto" pitchFamily="2" charset="0"/>
                  <a:cs typeface="Times New Roman" panose="02020603050405020304" pitchFamily="18" charset="0"/>
                </a:rPr>
                <a:t>Company data</a:t>
              </a:r>
            </a:p>
          </p:txBody>
        </p:sp>
        <p:sp>
          <p:nvSpPr>
            <p:cNvPr id="143" name="TextBox 142">
              <a:extLst>
                <a:ext uri="{FF2B5EF4-FFF2-40B4-BE49-F238E27FC236}">
                  <a16:creationId xmlns:a16="http://schemas.microsoft.com/office/drawing/2014/main" id="{54AB7BE1-674C-75F0-8F0D-B2F574ABF0AB}"/>
                </a:ext>
              </a:extLst>
            </p:cNvPr>
            <p:cNvSpPr txBox="1"/>
            <p:nvPr/>
          </p:nvSpPr>
          <p:spPr>
            <a:xfrm>
              <a:off x="2003182" y="5611622"/>
              <a:ext cx="2574426" cy="1015663"/>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Easily manage accounts of your team members and document access rights using centralized controls to make sure sensitive documents stay in the right hands</a:t>
              </a:r>
            </a:p>
          </p:txBody>
        </p:sp>
        <p:pic>
          <p:nvPicPr>
            <p:cNvPr id="153" name="Graphic 152" descr="Database with solid fill">
              <a:extLst>
                <a:ext uri="{FF2B5EF4-FFF2-40B4-BE49-F238E27FC236}">
                  <a16:creationId xmlns:a16="http://schemas.microsoft.com/office/drawing/2014/main" id="{594926A8-ECB8-23C1-0FE7-F4F9A9BD7CB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031913" y="4902528"/>
              <a:ext cx="457200" cy="457200"/>
            </a:xfrm>
            <a:prstGeom prst="rect">
              <a:avLst/>
            </a:prstGeom>
          </p:spPr>
        </p:pic>
      </p:grpSp>
      <p:grpSp>
        <p:nvGrpSpPr>
          <p:cNvPr id="159" name="Group 158">
            <a:extLst>
              <a:ext uri="{FF2B5EF4-FFF2-40B4-BE49-F238E27FC236}">
                <a16:creationId xmlns:a16="http://schemas.microsoft.com/office/drawing/2014/main" id="{2B43A209-3A9B-A178-ED02-2B238A582F8B}"/>
              </a:ext>
            </a:extLst>
          </p:cNvPr>
          <p:cNvGrpSpPr/>
          <p:nvPr/>
        </p:nvGrpSpPr>
        <p:grpSpPr>
          <a:xfrm>
            <a:off x="6110558" y="4796376"/>
            <a:ext cx="2559192" cy="1842072"/>
            <a:chOff x="5082265" y="4783552"/>
            <a:chExt cx="2559192" cy="1842072"/>
          </a:xfrm>
        </p:grpSpPr>
        <p:sp>
          <p:nvSpPr>
            <p:cNvPr id="146" name="TextBox 145">
              <a:extLst>
                <a:ext uri="{FF2B5EF4-FFF2-40B4-BE49-F238E27FC236}">
                  <a16:creationId xmlns:a16="http://schemas.microsoft.com/office/drawing/2014/main" id="{DF263570-A742-D569-A143-CC414205A530}"/>
                </a:ext>
              </a:extLst>
            </p:cNvPr>
            <p:cNvSpPr txBox="1"/>
            <p:nvPr/>
          </p:nvSpPr>
          <p:spPr>
            <a:xfrm>
              <a:off x="5082265" y="5609961"/>
              <a:ext cx="2559192" cy="1015663"/>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Reduce time spent on paying separate invoices. You can give each team member their own </a:t>
              </a:r>
              <a:r>
                <a:rPr lang="en-US" sz="1200" dirty="0" err="1">
                  <a:solidFill>
                    <a:schemeClr val="accent5">
                      <a:lumMod val="50000"/>
                    </a:schemeClr>
                  </a:solidFill>
                  <a:latin typeface="Roboto" pitchFamily="2" charset="0"/>
                  <a:ea typeface="Roboto" pitchFamily="2" charset="0"/>
                </a:rPr>
                <a:t>GoPaperless</a:t>
              </a:r>
              <a:r>
                <a:rPr lang="en-US" sz="1200" dirty="0">
                  <a:solidFill>
                    <a:schemeClr val="accent5">
                      <a:lumMod val="50000"/>
                    </a:schemeClr>
                  </a:solidFill>
                  <a:latin typeface="Roboto" pitchFamily="2" charset="0"/>
                  <a:ea typeface="Roboto" pitchFamily="2" charset="0"/>
                </a:rPr>
                <a:t> account, and pay for everything with a single invoice</a:t>
              </a:r>
            </a:p>
          </p:txBody>
        </p:sp>
        <p:sp>
          <p:nvSpPr>
            <p:cNvPr id="147" name="文本框 65">
              <a:extLst>
                <a:ext uri="{FF2B5EF4-FFF2-40B4-BE49-F238E27FC236}">
                  <a16:creationId xmlns:a16="http://schemas.microsoft.com/office/drawing/2014/main" id="{7A436EC0-FCC7-6134-B33F-0A2C66EE2C73}"/>
                </a:ext>
              </a:extLst>
            </p:cNvPr>
            <p:cNvSpPr txBox="1"/>
            <p:nvPr/>
          </p:nvSpPr>
          <p:spPr>
            <a:xfrm>
              <a:off x="5605408" y="5348351"/>
              <a:ext cx="1512915" cy="261610"/>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Centralized billing</a:t>
              </a:r>
            </a:p>
          </p:txBody>
        </p:sp>
        <p:pic>
          <p:nvPicPr>
            <p:cNvPr id="155" name="Graphic 154" descr="Dollar with solid fill">
              <a:extLst>
                <a:ext uri="{FF2B5EF4-FFF2-40B4-BE49-F238E27FC236}">
                  <a16:creationId xmlns:a16="http://schemas.microsoft.com/office/drawing/2014/main" id="{FDE17F79-FAFB-9406-BABF-F7699A9CC07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133261" y="4783552"/>
              <a:ext cx="457200" cy="457200"/>
            </a:xfrm>
            <a:prstGeom prst="rect">
              <a:avLst/>
            </a:prstGeom>
          </p:spPr>
        </p:pic>
      </p:grpSp>
      <p:grpSp>
        <p:nvGrpSpPr>
          <p:cNvPr id="160" name="Group 159">
            <a:extLst>
              <a:ext uri="{FF2B5EF4-FFF2-40B4-BE49-F238E27FC236}">
                <a16:creationId xmlns:a16="http://schemas.microsoft.com/office/drawing/2014/main" id="{74653AE1-88DF-DFE0-A2CE-79E34FCEF61E}"/>
              </a:ext>
            </a:extLst>
          </p:cNvPr>
          <p:cNvGrpSpPr/>
          <p:nvPr/>
        </p:nvGrpSpPr>
        <p:grpSpPr>
          <a:xfrm>
            <a:off x="9043485" y="4849513"/>
            <a:ext cx="2741575" cy="1692587"/>
            <a:chOff x="9266318" y="5096903"/>
            <a:chExt cx="2741575" cy="1692587"/>
          </a:xfrm>
        </p:grpSpPr>
        <p:sp>
          <p:nvSpPr>
            <p:cNvPr id="150" name="TextBox 149">
              <a:extLst>
                <a:ext uri="{FF2B5EF4-FFF2-40B4-BE49-F238E27FC236}">
                  <a16:creationId xmlns:a16="http://schemas.microsoft.com/office/drawing/2014/main" id="{B0509BCA-70EF-F5A2-8BC3-17E5BE8443C6}"/>
                </a:ext>
              </a:extLst>
            </p:cNvPr>
            <p:cNvSpPr txBox="1"/>
            <p:nvPr/>
          </p:nvSpPr>
          <p:spPr>
            <a:xfrm>
              <a:off x="9266318" y="5958493"/>
              <a:ext cx="2741575" cy="830997"/>
            </a:xfrm>
            <a:prstGeom prst="rect">
              <a:avLst/>
            </a:prstGeom>
            <a:noFill/>
          </p:spPr>
          <p:txBody>
            <a:bodyPr wrap="square" rtlCol="0">
              <a:spAutoFit/>
            </a:bodyPr>
            <a:lstStyle/>
            <a:p>
              <a:pPr algn="ctr"/>
              <a:r>
                <a:rPr lang="en-US" sz="1200" dirty="0">
                  <a:solidFill>
                    <a:schemeClr val="accent5">
                      <a:lumMod val="50000"/>
                    </a:schemeClr>
                  </a:solidFill>
                  <a:latin typeface="Roboto" pitchFamily="2" charset="0"/>
                  <a:ea typeface="Roboto" pitchFamily="2" charset="0"/>
                </a:rPr>
                <a:t>Use different accounts for company and private purposes in order to separate document ownership, intended usage and costs.</a:t>
              </a:r>
            </a:p>
          </p:txBody>
        </p:sp>
        <p:sp>
          <p:nvSpPr>
            <p:cNvPr id="151" name="文本框 65">
              <a:extLst>
                <a:ext uri="{FF2B5EF4-FFF2-40B4-BE49-F238E27FC236}">
                  <a16:creationId xmlns:a16="http://schemas.microsoft.com/office/drawing/2014/main" id="{BD0F4AA5-821A-882C-D99F-76DA1AA63AA2}"/>
                </a:ext>
              </a:extLst>
            </p:cNvPr>
            <p:cNvSpPr txBox="1"/>
            <p:nvPr/>
          </p:nvSpPr>
          <p:spPr>
            <a:xfrm>
              <a:off x="9846986" y="5626528"/>
              <a:ext cx="1580241" cy="261610"/>
            </a:xfrm>
            <a:prstGeom prst="rect">
              <a:avLst/>
            </a:prstGeom>
            <a:noFill/>
            <a:ln w="12700" cap="flat">
              <a:noFill/>
              <a:miter lim="400000"/>
            </a:ln>
            <a:effectLst/>
          </p:spPr>
          <p:txBody>
            <a:bodyPr wrap="non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400" b="1" dirty="0">
                  <a:solidFill>
                    <a:srgbClr val="1F4E79"/>
                  </a:solidFill>
                  <a:latin typeface="Roboto" pitchFamily="2" charset="0"/>
                  <a:ea typeface="Roboto" pitchFamily="2" charset="0"/>
                  <a:cs typeface="Times New Roman" panose="02020603050405020304" pitchFamily="18" charset="0"/>
                </a:rPr>
                <a:t>Separate Accounts</a:t>
              </a:r>
            </a:p>
          </p:txBody>
        </p:sp>
        <p:pic>
          <p:nvPicPr>
            <p:cNvPr id="157" name="Graphic 156" descr="Fork In Road with solid fill">
              <a:extLst>
                <a:ext uri="{FF2B5EF4-FFF2-40B4-BE49-F238E27FC236}">
                  <a16:creationId xmlns:a16="http://schemas.microsoft.com/office/drawing/2014/main" id="{FB64B1C0-10D6-2BC5-B013-E7B2230DE388}"/>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366667" y="5096903"/>
              <a:ext cx="457200" cy="457200"/>
            </a:xfrm>
            <a:prstGeom prst="rect">
              <a:avLst/>
            </a:prstGeom>
          </p:spPr>
        </p:pic>
      </p:grpSp>
      <p:grpSp>
        <p:nvGrpSpPr>
          <p:cNvPr id="168" name="Group 167">
            <a:extLst>
              <a:ext uri="{FF2B5EF4-FFF2-40B4-BE49-F238E27FC236}">
                <a16:creationId xmlns:a16="http://schemas.microsoft.com/office/drawing/2014/main" id="{2C86335C-E9D7-EFAD-5107-9E2B1C247B4C}"/>
              </a:ext>
            </a:extLst>
          </p:cNvPr>
          <p:cNvGrpSpPr/>
          <p:nvPr/>
        </p:nvGrpSpPr>
        <p:grpSpPr>
          <a:xfrm>
            <a:off x="328075" y="4815684"/>
            <a:ext cx="2469631" cy="1501783"/>
            <a:chOff x="537506" y="5010794"/>
            <a:chExt cx="2469631" cy="1501783"/>
          </a:xfrm>
        </p:grpSpPr>
        <p:sp>
          <p:nvSpPr>
            <p:cNvPr id="161" name="Rectangle: Rounded Corners 160">
              <a:extLst>
                <a:ext uri="{FF2B5EF4-FFF2-40B4-BE49-F238E27FC236}">
                  <a16:creationId xmlns:a16="http://schemas.microsoft.com/office/drawing/2014/main" id="{21C1D200-4524-3461-6129-C77364E96C30}"/>
                </a:ext>
              </a:extLst>
            </p:cNvPr>
            <p:cNvSpPr/>
            <p:nvPr/>
          </p:nvSpPr>
          <p:spPr>
            <a:xfrm>
              <a:off x="537506" y="5379362"/>
              <a:ext cx="2469631" cy="1133215"/>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DA690FE5-5E97-A2E3-F30F-96EB2360E3F3}"/>
                </a:ext>
              </a:extLst>
            </p:cNvPr>
            <p:cNvSpPr/>
            <p:nvPr/>
          </p:nvSpPr>
          <p:spPr>
            <a:xfrm>
              <a:off x="1510788" y="5010794"/>
              <a:ext cx="521293" cy="521293"/>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TextBox 163">
              <a:extLst>
                <a:ext uri="{FF2B5EF4-FFF2-40B4-BE49-F238E27FC236}">
                  <a16:creationId xmlns:a16="http://schemas.microsoft.com/office/drawing/2014/main" id="{5C7EE275-75C1-FC9F-FF7D-A765E0E6E826}"/>
                </a:ext>
              </a:extLst>
            </p:cNvPr>
            <p:cNvSpPr txBox="1"/>
            <p:nvPr/>
          </p:nvSpPr>
          <p:spPr>
            <a:xfrm>
              <a:off x="752676" y="5635650"/>
              <a:ext cx="211983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All your company data at your fingertips</a:t>
              </a:r>
            </a:p>
          </p:txBody>
        </p:sp>
        <p:pic>
          <p:nvPicPr>
            <p:cNvPr id="167" name="Graphic 166" descr="Checkbox Checked with solid fill">
              <a:extLst>
                <a:ext uri="{FF2B5EF4-FFF2-40B4-BE49-F238E27FC236}">
                  <a16:creationId xmlns:a16="http://schemas.microsoft.com/office/drawing/2014/main" id="{F41F58A8-7435-91C5-B015-26A923DE5AF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558957" y="5058050"/>
              <a:ext cx="457200" cy="457200"/>
            </a:xfrm>
            <a:prstGeom prst="rect">
              <a:avLst/>
            </a:prstGeom>
          </p:spPr>
        </p:pic>
      </p:grpSp>
    </p:spTree>
    <p:extLst>
      <p:ext uri="{BB962C8B-B14F-4D97-AF65-F5344CB8AC3E}">
        <p14:creationId xmlns:p14="http://schemas.microsoft.com/office/powerpoint/2010/main" val="306838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E4711A0-8ED4-9DEB-62A5-6B1B9264E186}"/>
              </a:ext>
            </a:extLst>
          </p:cNvPr>
          <p:cNvGrpSpPr/>
          <p:nvPr/>
        </p:nvGrpSpPr>
        <p:grpSpPr>
          <a:xfrm>
            <a:off x="2435971" y="0"/>
            <a:ext cx="7075275" cy="1070381"/>
            <a:chOff x="2435971" y="0"/>
            <a:chExt cx="7075275" cy="1070381"/>
          </a:xfrm>
        </p:grpSpPr>
        <p:sp>
          <p:nvSpPr>
            <p:cNvPr id="3" name="Oval 2">
              <a:extLst>
                <a:ext uri="{FF2B5EF4-FFF2-40B4-BE49-F238E27FC236}">
                  <a16:creationId xmlns:a16="http://schemas.microsoft.com/office/drawing/2014/main" id="{1F346BF7-DF24-D3AE-6B80-DA5D0D96F1B4}"/>
                </a:ext>
              </a:extLst>
            </p:cNvPr>
            <p:cNvSpPr/>
            <p:nvPr/>
          </p:nvSpPr>
          <p:spPr>
            <a:xfrm>
              <a:off x="8458104" y="0"/>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3026799D-6F48-11DB-68FB-953DA33BA47B}"/>
                </a:ext>
              </a:extLst>
            </p:cNvPr>
            <p:cNvGrpSpPr/>
            <p:nvPr/>
          </p:nvGrpSpPr>
          <p:grpSpPr>
            <a:xfrm>
              <a:off x="2435971" y="17239"/>
              <a:ext cx="6793487" cy="1053142"/>
              <a:chOff x="2435971" y="17239"/>
              <a:chExt cx="6793487" cy="1053142"/>
            </a:xfrm>
          </p:grpSpPr>
          <p:sp>
            <p:nvSpPr>
              <p:cNvPr id="10" name="Oval 9">
                <a:extLst>
                  <a:ext uri="{FF2B5EF4-FFF2-40B4-BE49-F238E27FC236}">
                    <a16:creationId xmlns:a16="http://schemas.microsoft.com/office/drawing/2014/main" id="{C18CA7CE-A302-BCCF-8A51-E294A0EF23F1}"/>
                  </a:ext>
                </a:extLst>
              </p:cNvPr>
              <p:cNvSpPr/>
              <p:nvPr/>
            </p:nvSpPr>
            <p:spPr>
              <a:xfrm>
                <a:off x="2435971" y="17239"/>
                <a:ext cx="1053142" cy="105314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EA799E56-AB20-A438-8BC4-99D7E2462DB3}"/>
                  </a:ext>
                </a:extLst>
              </p:cNvPr>
              <p:cNvGrpSpPr/>
              <p:nvPr/>
            </p:nvGrpSpPr>
            <p:grpSpPr>
              <a:xfrm>
                <a:off x="2680754" y="134235"/>
                <a:ext cx="6548704" cy="781050"/>
                <a:chOff x="-397669" y="304800"/>
                <a:chExt cx="3241258" cy="781050"/>
              </a:xfrm>
            </p:grpSpPr>
            <p:sp>
              <p:nvSpPr>
                <p:cNvPr id="12" name="Rectangle: Rounded Corners 11">
                  <a:extLst>
                    <a:ext uri="{FF2B5EF4-FFF2-40B4-BE49-F238E27FC236}">
                      <a16:creationId xmlns:a16="http://schemas.microsoft.com/office/drawing/2014/main" id="{9D1FF069-7928-F79D-8EC8-4E52B112AF44}"/>
                    </a:ext>
                  </a:extLst>
                </p:cNvPr>
                <p:cNvSpPr/>
                <p:nvPr/>
              </p:nvSpPr>
              <p:spPr>
                <a:xfrm>
                  <a:off x="-397669" y="304800"/>
                  <a:ext cx="3241258" cy="781050"/>
                </a:xfrm>
                <a:prstGeom prst="roundRect">
                  <a:avLst>
                    <a:gd name="adj" fmla="val 50000"/>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0AD3F84-1149-7926-02B6-249BDFFD6162}"/>
                    </a:ext>
                  </a:extLst>
                </p:cNvPr>
                <p:cNvSpPr txBox="1"/>
                <p:nvPr/>
              </p:nvSpPr>
              <p:spPr>
                <a:xfrm>
                  <a:off x="-238956" y="467823"/>
                  <a:ext cx="2942149" cy="477054"/>
                </a:xfrm>
                <a:prstGeom prst="rect">
                  <a:avLst/>
                </a:prstGeom>
                <a:noFill/>
              </p:spPr>
              <p:txBody>
                <a:bodyPr wrap="square" rtlCol="0">
                  <a:spAutoFit/>
                </a:bodyPr>
                <a:lstStyle/>
                <a:p>
                  <a:pPr algn="ctr"/>
                  <a:r>
                    <a:rPr lang="en-US" sz="2500" b="1" dirty="0">
                      <a:solidFill>
                        <a:schemeClr val="bg1"/>
                      </a:solidFill>
                      <a:latin typeface="Roboto" pitchFamily="2" charset="0"/>
                      <a:ea typeface="Roboto" pitchFamily="2" charset="0"/>
                    </a:rPr>
                    <a:t>APPLIANCE PROVIDER</a:t>
                  </a:r>
                </a:p>
              </p:txBody>
            </p:sp>
          </p:grpSp>
        </p:grpSp>
      </p:grpSp>
      <p:pic>
        <p:nvPicPr>
          <p:cNvPr id="29" name="Picture 28" descr="A close-up of a black device&#10;&#10;Description automatically generated">
            <a:extLst>
              <a:ext uri="{FF2B5EF4-FFF2-40B4-BE49-F238E27FC236}">
                <a16:creationId xmlns:a16="http://schemas.microsoft.com/office/drawing/2014/main" id="{7A563AFD-49A5-137D-97DA-0DC1D376B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062" y="4813127"/>
            <a:ext cx="3638814" cy="1618003"/>
          </a:xfrm>
          <a:prstGeom prst="rect">
            <a:avLst/>
          </a:prstGeom>
        </p:spPr>
      </p:pic>
      <p:pic>
        <p:nvPicPr>
          <p:cNvPr id="31" name="Picture 30" descr="A close up of a flash drive&#10;&#10;Description automatically generated">
            <a:extLst>
              <a:ext uri="{FF2B5EF4-FFF2-40B4-BE49-F238E27FC236}">
                <a16:creationId xmlns:a16="http://schemas.microsoft.com/office/drawing/2014/main" id="{4CDAF431-20EA-2EB4-4F87-B00B9E03F6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1409" y="2933954"/>
            <a:ext cx="2154146" cy="1618003"/>
          </a:xfrm>
          <a:prstGeom prst="rect">
            <a:avLst/>
          </a:prstGeom>
        </p:spPr>
      </p:pic>
      <p:pic>
        <p:nvPicPr>
          <p:cNvPr id="65" name="Picture 64" descr="A blue square with a white key&#10;&#10;Description automatically generated">
            <a:extLst>
              <a:ext uri="{FF2B5EF4-FFF2-40B4-BE49-F238E27FC236}">
                <a16:creationId xmlns:a16="http://schemas.microsoft.com/office/drawing/2014/main" id="{21E50A58-44EC-D5CB-B319-2900A9924A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062" y="1480223"/>
            <a:ext cx="3388399" cy="1252181"/>
          </a:xfrm>
          <a:prstGeom prst="rect">
            <a:avLst/>
          </a:prstGeom>
        </p:spPr>
      </p:pic>
      <p:grpSp>
        <p:nvGrpSpPr>
          <p:cNvPr id="66" name="Group 65">
            <a:extLst>
              <a:ext uri="{FF2B5EF4-FFF2-40B4-BE49-F238E27FC236}">
                <a16:creationId xmlns:a16="http://schemas.microsoft.com/office/drawing/2014/main" id="{92E739AD-F491-6979-106C-62FFB79E2600}"/>
              </a:ext>
            </a:extLst>
          </p:cNvPr>
          <p:cNvGrpSpPr/>
          <p:nvPr/>
        </p:nvGrpSpPr>
        <p:grpSpPr>
          <a:xfrm>
            <a:off x="8193540" y="4051797"/>
            <a:ext cx="1504518" cy="2573452"/>
            <a:chOff x="3405464" y="1107674"/>
            <a:chExt cx="2306973" cy="3946036"/>
          </a:xfrm>
        </p:grpSpPr>
        <p:sp>
          <p:nvSpPr>
            <p:cNvPr id="67" name="Rectangle: Rounded Corners 66">
              <a:extLst>
                <a:ext uri="{FF2B5EF4-FFF2-40B4-BE49-F238E27FC236}">
                  <a16:creationId xmlns:a16="http://schemas.microsoft.com/office/drawing/2014/main" id="{15BFDBEC-6F03-985A-9223-1E2F5F5BDA64}"/>
                </a:ext>
              </a:extLst>
            </p:cNvPr>
            <p:cNvSpPr/>
            <p:nvPr/>
          </p:nvSpPr>
          <p:spPr>
            <a:xfrm>
              <a:off x="3405464" y="1107674"/>
              <a:ext cx="2306973" cy="3363985"/>
            </a:xfrm>
            <a:prstGeom prst="roundRect">
              <a:avLst/>
            </a:prstGeom>
            <a:blipFill>
              <a:blip r:embed="rId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60377B34-9CBA-9558-BC07-E197794507E6}"/>
                </a:ext>
              </a:extLst>
            </p:cNvPr>
            <p:cNvSpPr txBox="1"/>
            <p:nvPr/>
          </p:nvSpPr>
          <p:spPr>
            <a:xfrm>
              <a:off x="3553109" y="4471659"/>
              <a:ext cx="1954036" cy="582051"/>
            </a:xfrm>
            <a:prstGeom prst="rect">
              <a:avLst/>
            </a:prstGeom>
            <a:noFill/>
          </p:spPr>
          <p:txBody>
            <a:bodyPr wrap="square" rtlCol="0" anchor="t">
              <a:spAutoFit/>
            </a:bodyPr>
            <a:lstStyle/>
            <a:p>
              <a:pPr algn="ctr">
                <a:lnSpc>
                  <a:spcPct val="150000"/>
                </a:lnSpc>
              </a:pPr>
              <a:r>
                <a:rPr lang="en-US" sz="1400" b="1" dirty="0">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BioR502</a:t>
              </a:r>
              <a:endPar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72" name="Group 71">
            <a:extLst>
              <a:ext uri="{FF2B5EF4-FFF2-40B4-BE49-F238E27FC236}">
                <a16:creationId xmlns:a16="http://schemas.microsoft.com/office/drawing/2014/main" id="{65BC0F1D-DA29-60EE-D00C-5074EE888819}"/>
              </a:ext>
            </a:extLst>
          </p:cNvPr>
          <p:cNvGrpSpPr/>
          <p:nvPr/>
        </p:nvGrpSpPr>
        <p:grpSpPr>
          <a:xfrm>
            <a:off x="9375603" y="1616038"/>
            <a:ext cx="2192108" cy="2545585"/>
            <a:chOff x="9027799" y="1305265"/>
            <a:chExt cx="3234538" cy="3756107"/>
          </a:xfrm>
        </p:grpSpPr>
        <p:sp>
          <p:nvSpPr>
            <p:cNvPr id="73" name="TextBox 72">
              <a:extLst>
                <a:ext uri="{FF2B5EF4-FFF2-40B4-BE49-F238E27FC236}">
                  <a16:creationId xmlns:a16="http://schemas.microsoft.com/office/drawing/2014/main" id="{63901756-D658-6258-D4EE-E2D5436B9101}"/>
                </a:ext>
              </a:extLst>
            </p:cNvPr>
            <p:cNvSpPr txBox="1"/>
            <p:nvPr/>
          </p:nvSpPr>
          <p:spPr>
            <a:xfrm>
              <a:off x="9617393" y="4501271"/>
              <a:ext cx="2644944" cy="560101"/>
            </a:xfrm>
            <a:prstGeom prst="rect">
              <a:avLst/>
            </a:prstGeom>
            <a:noFill/>
          </p:spPr>
          <p:txBody>
            <a:bodyPr wrap="square" rtlCol="0" anchor="t">
              <a:spAutoFit/>
            </a:bodyPr>
            <a:lstStyle/>
            <a:p>
              <a:pPr algn="ctr">
                <a:lnSpc>
                  <a:spcPct val="150000"/>
                </a:lnSpc>
              </a:pPr>
              <a:r>
                <a:rPr lang="en-US" sz="1400" b="1" dirty="0" err="1">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BioR502-MRZ</a:t>
              </a:r>
              <a:endPar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74" name="Picture 73" descr="A machine with a camera&#10;&#10;Description automatically generated">
              <a:extLst>
                <a:ext uri="{FF2B5EF4-FFF2-40B4-BE49-F238E27FC236}">
                  <a16:creationId xmlns:a16="http://schemas.microsoft.com/office/drawing/2014/main" id="{01CE4035-7353-3099-063C-084AA5DFECB0}"/>
                </a:ext>
              </a:extLst>
            </p:cNvPr>
            <p:cNvPicPr>
              <a:picLocks noChangeAspect="1"/>
            </p:cNvPicPr>
            <p:nvPr/>
          </p:nvPicPr>
          <p:blipFill rotWithShape="1">
            <a:blip r:embed="rId7">
              <a:extLst>
                <a:ext uri="{28A0092B-C50C-407E-A947-70E740481C1C}">
                  <a14:useLocalDpi xmlns:a14="http://schemas.microsoft.com/office/drawing/2010/main" val="0"/>
                </a:ext>
              </a:extLst>
            </a:blip>
            <a:srcRect l="18333" t="18889" r="23472" b="17917"/>
            <a:stretch/>
          </p:blipFill>
          <p:spPr>
            <a:xfrm>
              <a:off x="9027799" y="1305265"/>
              <a:ext cx="2851326" cy="3096309"/>
            </a:xfrm>
            <a:prstGeom prst="rect">
              <a:avLst/>
            </a:prstGeom>
          </p:spPr>
        </p:pic>
      </p:grpSp>
      <p:grpSp>
        <p:nvGrpSpPr>
          <p:cNvPr id="6" name="Group 5">
            <a:extLst>
              <a:ext uri="{FF2B5EF4-FFF2-40B4-BE49-F238E27FC236}">
                <a16:creationId xmlns:a16="http://schemas.microsoft.com/office/drawing/2014/main" id="{965AE47B-163D-CEA3-51DF-06ECB20D0B6F}"/>
              </a:ext>
            </a:extLst>
          </p:cNvPr>
          <p:cNvGrpSpPr/>
          <p:nvPr/>
        </p:nvGrpSpPr>
        <p:grpSpPr>
          <a:xfrm>
            <a:off x="6187286" y="1739053"/>
            <a:ext cx="1932398" cy="2541473"/>
            <a:chOff x="6187286" y="1739053"/>
            <a:chExt cx="1932398" cy="2541473"/>
          </a:xfrm>
        </p:grpSpPr>
        <p:sp>
          <p:nvSpPr>
            <p:cNvPr id="71" name="TextBox 70">
              <a:extLst>
                <a:ext uri="{FF2B5EF4-FFF2-40B4-BE49-F238E27FC236}">
                  <a16:creationId xmlns:a16="http://schemas.microsoft.com/office/drawing/2014/main" id="{FC0665D9-15D4-6EB8-D6E6-FC23B93959F5}"/>
                </a:ext>
              </a:extLst>
            </p:cNvPr>
            <p:cNvSpPr txBox="1"/>
            <p:nvPr/>
          </p:nvSpPr>
          <p:spPr>
            <a:xfrm>
              <a:off x="6394502" y="3900935"/>
              <a:ext cx="1401672" cy="379591"/>
            </a:xfrm>
            <a:prstGeom prst="rect">
              <a:avLst/>
            </a:prstGeom>
            <a:noFill/>
          </p:spPr>
          <p:txBody>
            <a:bodyPr wrap="square" rtlCol="0" anchor="t">
              <a:spAutoFit/>
            </a:bodyPr>
            <a:lstStyle/>
            <a:p>
              <a:pPr algn="ctr">
                <a:lnSpc>
                  <a:spcPct val="150000"/>
                </a:lnSpc>
              </a:pPr>
              <a:r>
                <a:rPr lang="en-US" sz="14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CHECKID</a:t>
              </a:r>
              <a:r>
                <a:rPr lang="en-US" sz="14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-SR</a:t>
              </a:r>
              <a:endPar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5" name="Picture 4" descr="A black camera on a black box&#10;&#10;AI-generated content may be incorrect.">
              <a:extLst>
                <a:ext uri="{FF2B5EF4-FFF2-40B4-BE49-F238E27FC236}">
                  <a16:creationId xmlns:a16="http://schemas.microsoft.com/office/drawing/2014/main" id="{95DB2395-4559-A4BF-2120-19395BDB188A}"/>
                </a:ext>
              </a:extLst>
            </p:cNvPr>
            <p:cNvPicPr>
              <a:picLocks noChangeAspect="1"/>
            </p:cNvPicPr>
            <p:nvPr/>
          </p:nvPicPr>
          <p:blipFill>
            <a:blip r:embed="rId8">
              <a:extLst>
                <a:ext uri="{28A0092B-C50C-407E-A947-70E740481C1C}">
                  <a14:useLocalDpi xmlns:a14="http://schemas.microsoft.com/office/drawing/2010/main" val="0"/>
                </a:ext>
              </a:extLst>
            </a:blip>
            <a:srcRect t="24626" b="13333"/>
            <a:stretch/>
          </p:blipFill>
          <p:spPr>
            <a:xfrm>
              <a:off x="6187286" y="1739053"/>
              <a:ext cx="1932398" cy="2134299"/>
            </a:xfrm>
            <a:prstGeom prst="rect">
              <a:avLst/>
            </a:prstGeom>
          </p:spPr>
        </p:pic>
      </p:grpSp>
    </p:spTree>
    <p:extLst>
      <p:ext uri="{BB962C8B-B14F-4D97-AF65-F5344CB8AC3E}">
        <p14:creationId xmlns:p14="http://schemas.microsoft.com/office/powerpoint/2010/main" val="2098564043"/>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yellow sign with white text&#10;&#10;Description automatically generated">
            <a:extLst>
              <a:ext uri="{FF2B5EF4-FFF2-40B4-BE49-F238E27FC236}">
                <a16:creationId xmlns:a16="http://schemas.microsoft.com/office/drawing/2014/main" id="{86AA52D7-A0B4-0D11-EB95-8E2639BB8D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8053" y="36698"/>
            <a:ext cx="8507916" cy="5671944"/>
          </a:xfrm>
          <a:prstGeom prst="rect">
            <a:avLst/>
          </a:prstGeom>
        </p:spPr>
      </p:pic>
      <p:grpSp>
        <p:nvGrpSpPr>
          <p:cNvPr id="6" name="Group 5">
            <a:extLst>
              <a:ext uri="{FF2B5EF4-FFF2-40B4-BE49-F238E27FC236}">
                <a16:creationId xmlns:a16="http://schemas.microsoft.com/office/drawing/2014/main" id="{563C836D-6B38-EB13-F7B2-BFBB7B183772}"/>
              </a:ext>
            </a:extLst>
          </p:cNvPr>
          <p:cNvGrpSpPr/>
          <p:nvPr/>
        </p:nvGrpSpPr>
        <p:grpSpPr>
          <a:xfrm>
            <a:off x="3242501" y="5287184"/>
            <a:ext cx="6176119" cy="421458"/>
            <a:chOff x="5439573" y="4226948"/>
            <a:chExt cx="6176119" cy="421458"/>
          </a:xfrm>
        </p:grpSpPr>
        <p:sp>
          <p:nvSpPr>
            <p:cNvPr id="7" name="TextBox 6">
              <a:extLst>
                <a:ext uri="{FF2B5EF4-FFF2-40B4-BE49-F238E27FC236}">
                  <a16:creationId xmlns:a16="http://schemas.microsoft.com/office/drawing/2014/main" id="{74759FD7-E70C-407C-CAE3-C9E50169C2B0}"/>
                </a:ext>
              </a:extLst>
            </p:cNvPr>
            <p:cNvSpPr txBox="1"/>
            <p:nvPr/>
          </p:nvSpPr>
          <p:spPr>
            <a:xfrm>
              <a:off x="5861031" y="4312762"/>
              <a:ext cx="5754661" cy="307777"/>
            </a:xfrm>
            <a:prstGeom prst="rect">
              <a:avLst/>
            </a:prstGeom>
            <a:noFill/>
          </p:spPr>
          <p:txBody>
            <a:bodyPr wrap="square" rtlCol="0">
              <a:spAutoFit/>
            </a:bodyPr>
            <a:lstStyle/>
            <a:p>
              <a:r>
                <a:rPr lang="en-US" sz="1400" b="1" dirty="0">
                  <a:solidFill>
                    <a:schemeClr val="accent5">
                      <a:lumMod val="50000"/>
                    </a:schemeClr>
                  </a:solidFill>
                  <a:latin typeface="Roboto" pitchFamily="2" charset="0"/>
                  <a:ea typeface="Roboto" pitchFamily="2" charset="0"/>
                  <a:cs typeface="Roboto" pitchFamily="2" charset="0"/>
                </a:rPr>
                <a:t>MOBILE-ID TECHNOLOGIES &amp; SERVICES JOINT STOCK COMPANY</a:t>
              </a:r>
            </a:p>
          </p:txBody>
        </p:sp>
        <p:pic>
          <p:nvPicPr>
            <p:cNvPr id="9" name="Graphic 8" descr="Employee badge outline">
              <a:extLst>
                <a:ext uri="{FF2B5EF4-FFF2-40B4-BE49-F238E27FC236}">
                  <a16:creationId xmlns:a16="http://schemas.microsoft.com/office/drawing/2014/main" id="{C1674A9F-C492-FFC0-3C9B-F92BCA81C1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39573" y="4226948"/>
              <a:ext cx="421458" cy="421458"/>
            </a:xfrm>
            <a:prstGeom prst="rect">
              <a:avLst/>
            </a:prstGeom>
          </p:spPr>
        </p:pic>
      </p:grpSp>
      <p:grpSp>
        <p:nvGrpSpPr>
          <p:cNvPr id="11" name="Group 10">
            <a:extLst>
              <a:ext uri="{FF2B5EF4-FFF2-40B4-BE49-F238E27FC236}">
                <a16:creationId xmlns:a16="http://schemas.microsoft.com/office/drawing/2014/main" id="{BC40981D-D866-3668-AD13-1952366A1F7C}"/>
              </a:ext>
            </a:extLst>
          </p:cNvPr>
          <p:cNvGrpSpPr/>
          <p:nvPr/>
        </p:nvGrpSpPr>
        <p:grpSpPr>
          <a:xfrm>
            <a:off x="3594190" y="6273423"/>
            <a:ext cx="1839713" cy="387221"/>
            <a:chOff x="3596931" y="6125409"/>
            <a:chExt cx="1839713" cy="387221"/>
          </a:xfrm>
        </p:grpSpPr>
        <p:pic>
          <p:nvPicPr>
            <p:cNvPr id="13" name="Graphic 12" descr="Telephone outline">
              <a:extLst>
                <a:ext uri="{FF2B5EF4-FFF2-40B4-BE49-F238E27FC236}">
                  <a16:creationId xmlns:a16="http://schemas.microsoft.com/office/drawing/2014/main" id="{82026847-41F1-691C-9E91-3ADA66206F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96931" y="6125409"/>
              <a:ext cx="387221" cy="387221"/>
            </a:xfrm>
            <a:prstGeom prst="rect">
              <a:avLst/>
            </a:prstGeom>
          </p:spPr>
        </p:pic>
        <p:sp>
          <p:nvSpPr>
            <p:cNvPr id="15" name="TextBox 14">
              <a:extLst>
                <a:ext uri="{FF2B5EF4-FFF2-40B4-BE49-F238E27FC236}">
                  <a16:creationId xmlns:a16="http://schemas.microsoft.com/office/drawing/2014/main" id="{2F60A44A-1905-89F2-00D2-335CDB4238ED}"/>
                </a:ext>
              </a:extLst>
            </p:cNvPr>
            <p:cNvSpPr txBox="1"/>
            <p:nvPr/>
          </p:nvSpPr>
          <p:spPr>
            <a:xfrm>
              <a:off x="4018389" y="6179704"/>
              <a:ext cx="1418255" cy="307777"/>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cs typeface="Roboto" pitchFamily="2" charset="0"/>
                </a:rPr>
                <a:t>028 3622 2982</a:t>
              </a:r>
            </a:p>
          </p:txBody>
        </p:sp>
      </p:grpSp>
      <p:grpSp>
        <p:nvGrpSpPr>
          <p:cNvPr id="17" name="Group 16">
            <a:extLst>
              <a:ext uri="{FF2B5EF4-FFF2-40B4-BE49-F238E27FC236}">
                <a16:creationId xmlns:a16="http://schemas.microsoft.com/office/drawing/2014/main" id="{4D56BD73-B0CB-88A6-46AB-E1A1AD72E606}"/>
              </a:ext>
            </a:extLst>
          </p:cNvPr>
          <p:cNvGrpSpPr/>
          <p:nvPr/>
        </p:nvGrpSpPr>
        <p:grpSpPr>
          <a:xfrm>
            <a:off x="6099293" y="6272937"/>
            <a:ext cx="2620556" cy="387221"/>
            <a:chOff x="6304369" y="6302172"/>
            <a:chExt cx="2620556" cy="387221"/>
          </a:xfrm>
        </p:grpSpPr>
        <p:pic>
          <p:nvPicPr>
            <p:cNvPr id="18" name="Graphic 17" descr="Internet outline">
              <a:extLst>
                <a:ext uri="{FF2B5EF4-FFF2-40B4-BE49-F238E27FC236}">
                  <a16:creationId xmlns:a16="http://schemas.microsoft.com/office/drawing/2014/main" id="{889CA94F-122F-4C36-A43F-3D00F916E9B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04369" y="6302172"/>
              <a:ext cx="387221" cy="387221"/>
            </a:xfrm>
            <a:prstGeom prst="rect">
              <a:avLst/>
            </a:prstGeom>
          </p:spPr>
        </p:pic>
        <p:sp>
          <p:nvSpPr>
            <p:cNvPr id="20" name="TextBox 19">
              <a:extLst>
                <a:ext uri="{FF2B5EF4-FFF2-40B4-BE49-F238E27FC236}">
                  <a16:creationId xmlns:a16="http://schemas.microsoft.com/office/drawing/2014/main" id="{EDB38115-D743-69B5-59F8-ABFD759DBA03}"/>
                </a:ext>
              </a:extLst>
            </p:cNvPr>
            <p:cNvSpPr txBox="1"/>
            <p:nvPr/>
          </p:nvSpPr>
          <p:spPr>
            <a:xfrm>
              <a:off x="6789563" y="6342810"/>
              <a:ext cx="2135362" cy="321435"/>
            </a:xfrm>
            <a:prstGeom prst="rect">
              <a:avLst/>
            </a:prstGeom>
            <a:noFill/>
          </p:spPr>
          <p:txBody>
            <a:bodyPr wrap="square" rtlCol="0">
              <a:spAutoFit/>
            </a:bodyPr>
            <a:lstStyle/>
            <a:p>
              <a:pPr lvl="0">
                <a:lnSpc>
                  <a:spcPct val="114000"/>
                </a:lnSpc>
                <a:defRPr/>
              </a:pPr>
              <a:r>
                <a:rPr lang="id-ID" sz="1400" dirty="0">
                  <a:solidFill>
                    <a:schemeClr val="accent5">
                      <a:lumMod val="50000"/>
                    </a:schemeClr>
                  </a:solidFill>
                  <a:latin typeface="Roboto" pitchFamily="2" charset="0"/>
                  <a:ea typeface="Roboto" pitchFamily="2" charset="0"/>
                  <a:cs typeface="Roboto" pitchFamily="2" charset="0"/>
                </a:rPr>
                <a:t>info@mobile-id.vn</a:t>
              </a:r>
            </a:p>
          </p:txBody>
        </p:sp>
      </p:grpSp>
      <p:grpSp>
        <p:nvGrpSpPr>
          <p:cNvPr id="26" name="Group 25">
            <a:extLst>
              <a:ext uri="{FF2B5EF4-FFF2-40B4-BE49-F238E27FC236}">
                <a16:creationId xmlns:a16="http://schemas.microsoft.com/office/drawing/2014/main" id="{3D0CAB42-BC8A-0F1D-B222-ECE12CB92ACC}"/>
              </a:ext>
            </a:extLst>
          </p:cNvPr>
          <p:cNvGrpSpPr/>
          <p:nvPr/>
        </p:nvGrpSpPr>
        <p:grpSpPr>
          <a:xfrm>
            <a:off x="2004106" y="5845669"/>
            <a:ext cx="8218366" cy="387221"/>
            <a:chOff x="6177516" y="3059376"/>
            <a:chExt cx="8218366" cy="387221"/>
          </a:xfrm>
        </p:grpSpPr>
        <p:sp>
          <p:nvSpPr>
            <p:cNvPr id="22" name="TextBox 21">
              <a:extLst>
                <a:ext uri="{FF2B5EF4-FFF2-40B4-BE49-F238E27FC236}">
                  <a16:creationId xmlns:a16="http://schemas.microsoft.com/office/drawing/2014/main" id="{71095F89-CC9C-EB39-EED9-FAD606AAA947}"/>
                </a:ext>
              </a:extLst>
            </p:cNvPr>
            <p:cNvSpPr txBox="1"/>
            <p:nvPr/>
          </p:nvSpPr>
          <p:spPr>
            <a:xfrm>
              <a:off x="6579735" y="3099099"/>
              <a:ext cx="7816147" cy="307777"/>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Level 9, Thuy Loi 4 Building, 286-288 Nguyen Xi Street, Binh Loi Trung Ward, </a:t>
              </a:r>
              <a:r>
                <a:rPr lang="en-US" sz="1400"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HCM</a:t>
              </a:r>
              <a:r>
                <a:rPr lang="en-US" sz="14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 City, Vietnam</a:t>
              </a:r>
            </a:p>
          </p:txBody>
        </p:sp>
        <p:pic>
          <p:nvPicPr>
            <p:cNvPr id="24" name="Graphic 23" descr="Building outline">
              <a:extLst>
                <a:ext uri="{FF2B5EF4-FFF2-40B4-BE49-F238E27FC236}">
                  <a16:creationId xmlns:a16="http://schemas.microsoft.com/office/drawing/2014/main" id="{24ED86BD-0BE0-F2CF-093E-6A7DDA77053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177516" y="3059376"/>
              <a:ext cx="387221" cy="387221"/>
            </a:xfrm>
            <a:prstGeom prst="rect">
              <a:avLst/>
            </a:prstGeom>
          </p:spPr>
        </p:pic>
      </p:grpSp>
    </p:spTree>
    <p:extLst>
      <p:ext uri="{BB962C8B-B14F-4D97-AF65-F5344CB8AC3E}">
        <p14:creationId xmlns:p14="http://schemas.microsoft.com/office/powerpoint/2010/main" val="289836181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5194</TotalTime>
  <Words>2274</Words>
  <Application>Microsoft Office PowerPoint</Application>
  <PresentationFormat>Widescreen</PresentationFormat>
  <Paragraphs>304</Paragraphs>
  <Slides>31</Slides>
  <Notes>18</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42" baseType="lpstr">
      <vt:lpstr>Arial</vt:lpstr>
      <vt:lpstr>Calibri</vt:lpstr>
      <vt:lpstr>Calibri Light</vt:lpstr>
      <vt:lpstr>Helvetica Neue</vt:lpstr>
      <vt:lpstr>Mabry Pro</vt:lpstr>
      <vt:lpstr>Montserrat</vt:lpstr>
      <vt:lpstr>Roboto</vt:lpstr>
      <vt:lpstr>Times New Roman</vt:lpstr>
      <vt:lpstr>Verdana</vt:lpstr>
      <vt:lpstr>Office Theme</vt:lpstr>
      <vt:lpstr>Visio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Mobile-ID Helpdesk</dc:creator>
  <cp:lastModifiedBy>Quyên Lưu</cp:lastModifiedBy>
  <cp:revision>141</cp:revision>
  <dcterms:created xsi:type="dcterms:W3CDTF">2023-11-16T03:28:59Z</dcterms:created>
  <dcterms:modified xsi:type="dcterms:W3CDTF">2025-08-20T04:03:20Z</dcterms:modified>
</cp:coreProperties>
</file>